
<file path=[Content_Types].xml><?xml version="1.0" encoding="utf-8"?>
<Types xmlns="http://schemas.openxmlformats.org/package/2006/content-types">
  <Override PartName="/ppt/slides/slide41.xml" ContentType="application/vnd.openxmlformats-officedocument.presentationml.slide+xml"/>
  <Override PartName="/ppt/diagrams/layout8.xml" ContentType="application/vnd.openxmlformats-officedocument.drawingml.diagramLayout+xml"/>
  <Override PartName="/ppt/notesSlides/notesSlide16.xml" ContentType="application/vnd.openxmlformats-officedocument.presentationml.notesSlide+xml"/>
  <Override PartName="/ppt/slides/slide50.xml" ContentType="application/vnd.openxmlformats-officedocument.presentationml.slide+xml"/>
  <Override PartName="/ppt/slides/slide18.xml" ContentType="application/vnd.openxmlformats-officedocument.presentationml.slide+xml"/>
  <Override PartName="/ppt/notesSlides/notesSlide26.xml" ContentType="application/vnd.openxmlformats-officedocument.presentationml.notesSlide+xml"/>
  <Override PartName="/ppt/slides/slide28.xml" ContentType="application/vnd.openxmlformats-officedocument.presentationml.slide+xml"/>
  <Override PartName="/ppt/slides/slide37.xml" ContentType="application/vnd.openxmlformats-officedocument.presentationml.slide+xml"/>
  <Override PartName="/ppt/slides/slide9.xml" ContentType="application/vnd.openxmlformats-officedocument.presentationml.slide+xml"/>
  <Override PartName="/ppt/diagrams/quickStyle6.xml" ContentType="application/vnd.openxmlformats-officedocument.drawingml.diagramStyle+xml"/>
  <Override PartName="/ppt/slides/slide47.xml" ContentType="application/vnd.openxmlformats-officedocument.presentationml.slide+xml"/>
  <Override PartName="/ppt/diagrams/colors2.xml" ContentType="application/vnd.openxmlformats-officedocument.drawingml.diagramColors+xml"/>
  <Override PartName="/ppt/slides/slide56.xml" ContentType="application/vnd.openxmlformats-officedocument.presentationml.slide+xml"/>
  <Override PartName="/ppt/notesMasters/notesMaster1.xml" ContentType="application/vnd.openxmlformats-officedocument.presentationml.notesMaster+xml"/>
  <Default Extension="vml" ContentType="application/vnd.openxmlformats-officedocument.vmlDrawing"/>
  <Override PartName="/ppt/diagrams/drawing1.xml" ContentType="application/vnd.ms-office.drawingml.diagramDrawing+xml"/>
  <Override PartName="/ppt/theme/theme1.xml" ContentType="application/vnd.openxmlformats-officedocument.theme+xml"/>
  <Override PartName="/ppt/notesSlides/notesSlide2.xml" ContentType="application/vnd.openxmlformats-officedocument.presentationml.notesSlide+xml"/>
  <Override PartName="/ppt/embeddings/oleObject1.bin" ContentType="application/vnd.openxmlformats-officedocument.oleObject"/>
  <Override PartName="/ppt/diagrams/colors8.xml" ContentType="application/vnd.openxmlformats-officedocument.drawingml.diagramColors+xml"/>
  <Override PartName="/ppt/diagrams/drawing7.xml" ContentType="application/vnd.ms-office.drawingml.diagramDrawing+xml"/>
  <Override PartName="/ppt/diagrams/data6.xml" ContentType="application/vnd.openxmlformats-officedocument.drawingml.diagramData+xml"/>
  <Default Extension="jpeg" ContentType="image/jpeg"/>
  <Override PartName="/ppt/notesSlides/notesSlide11.xml" ContentType="application/vnd.openxmlformats-officedocument.presentationml.notesSlide+xml"/>
  <Override PartName="/ppt/diagrams/layout3.xml" ContentType="application/vnd.openxmlformats-officedocument.drawingml.diagramLayout+xml"/>
  <Override PartName="/ppt/slides/slide13.xml" ContentType="application/vnd.openxmlformats-officedocument.presentationml.slide+xml"/>
  <Override PartName="/ppt/notesSlides/notesSlide21.xml" ContentType="application/vnd.openxmlformats-officedocument.presentationml.notesSlide+xml"/>
  <Override PartName="/ppt/slides/slide23.xml" ContentType="application/vnd.openxmlformats-officedocument.presentationml.slide+xml"/>
  <Override PartName="/ppt/notesSlides/notesSlide31.xml" ContentType="application/vnd.openxmlformats-officedocument.presentationml.notesSlide+xml"/>
  <Override PartName="/ppt/slides/slide32.xml" ContentType="application/vnd.openxmlformats-officedocument.presentationml.slide+xml"/>
  <Override PartName="/ppt/slides/slide4.xml" ContentType="application/vnd.openxmlformats-officedocument.presentationml.slide+xml"/>
  <Override PartName="/ppt/notesSlides/notesSlide40.xml" ContentType="application/vnd.openxmlformats-officedocument.presentationml.notesSlide+xml"/>
  <Override PartName="/ppt/slideLayouts/slideLayout5.xml" ContentType="application/vnd.openxmlformats-officedocument.presentationml.slideLayout+xml"/>
  <Override PartName="/ppt/diagrams/quickStyle1.xml" ContentType="application/vnd.openxmlformats-officedocument.drawingml.diagramStyle+xml"/>
  <Override PartName="/ppt/slides/slide42.xml" ContentType="application/vnd.openxmlformats-officedocument.presentationml.slide+xml"/>
  <Override PartName="/ppt/notesSlides/notesSlide17.xml" ContentType="application/vnd.openxmlformats-officedocument.presentationml.notesSlide+xml"/>
  <Override PartName="/ppt/diagrams/layout9.xml" ContentType="application/vnd.openxmlformats-officedocument.drawingml.diagramLayout+xml"/>
  <Override PartName="/ppt/slides/slide51.xml" ContentType="application/vnd.openxmlformats-officedocument.presentationml.slide+xml"/>
  <Override PartName="/ppt/slides/slide19.xml" ContentType="application/vnd.openxmlformats-officedocument.presentationml.slide+xml"/>
  <Override PartName="/ppt/notesSlides/notesSlide27.xml" ContentType="application/vnd.openxmlformats-officedocument.presentationml.notesSlide+xml"/>
  <Override PartName="/ppt/slideLayouts/slideLayout10.xml" ContentType="application/vnd.openxmlformats-officedocument.presentationml.slideLayout+xml"/>
  <Override PartName="/ppt/slides/slide29.xml" ContentType="application/vnd.openxmlformats-officedocument.presentationml.slide+xml"/>
  <Override PartName="/ppt/notesSlides/notesSlide36.xml" ContentType="application/vnd.openxmlformats-officedocument.presentationml.notesSlide+xml"/>
  <Override PartName="/ppt/slides/slide38.xml" ContentType="application/vnd.openxmlformats-officedocument.presentationml.slide+xml"/>
  <Override PartName="/ppt/diagrams/quickStyle7.xml" ContentType="application/vnd.openxmlformats-officedocument.drawingml.diagramStyle+xml"/>
  <Override PartName="/ppt/slides/slide48.xml" ContentType="application/vnd.openxmlformats-officedocument.presentationml.slide+xml"/>
  <Override PartName="/ppt/diagrams/colors3.xml" ContentType="application/vnd.openxmlformats-officedocument.drawingml.diagramColors+xml"/>
  <Override PartName="/ppt/slides/slide57.xml" ContentType="application/vnd.openxmlformats-officedocument.presentationml.slide+xml"/>
  <Override PartName="/ppt/diagrams/drawing2.xml" ContentType="application/vnd.ms-office.drawingml.diagramDrawing+xml"/>
  <Override PartName="/ppt/theme/theme2.xml" ContentType="application/vnd.openxmlformats-officedocument.theme+xml"/>
  <Override PartName="/ppt/diagrams/data1.xml" ContentType="application/vnd.openxmlformats-officedocument.drawingml.diagramData+xml"/>
  <Override PartName="/ppt/notesSlides/notesSlide3.xml" ContentType="application/vnd.openxmlformats-officedocument.presentationml.notesSlide+xml"/>
  <Override PartName="/ppt/diagrams/colors9.xml" ContentType="application/vnd.openxmlformats-officedocument.drawingml.diagramColors+xml"/>
  <Override PartName="/ppt/diagrams/drawing8.xml" ContentType="application/vnd.ms-office.drawingml.diagramDrawing+xml"/>
  <Override PartName="/ppt/diagrams/data7.xml" ContentType="application/vnd.openxmlformats-officedocument.drawingml.diagramData+xml"/>
  <Override PartName="/ppt/notesSlides/notesSlide8.xml" ContentType="application/vnd.openxmlformats-officedocument.presentationml.notesSlide+xml"/>
  <Override PartName="/ppt/notesSlides/notesSlide12.xml" ContentType="application/vnd.openxmlformats-officedocument.presentationml.notesSlide+xml"/>
  <Override PartName="/ppt/diagrams/layout4.xml" ContentType="application/vnd.openxmlformats-officedocument.drawingml.diagramLayout+xml"/>
  <Override PartName="/ppt/slides/slide14.xml" ContentType="application/vnd.openxmlformats-officedocument.presentationml.slide+xml"/>
  <Override PartName="/ppt/notesSlides/notesSlide22.xml" ContentType="application/vnd.openxmlformats-officedocument.presentationml.notesSlide+xml"/>
  <Override PartName="/ppt/slides/slide24.xml" ContentType="application/vnd.openxmlformats-officedocument.presentationml.slide+xml"/>
  <Default Extension="bin" ContentType="application/vnd.openxmlformats-officedocument.presentationml.printerSettings"/>
  <Override PartName="/ppt/notesSlides/notesSlide32.xml" ContentType="application/vnd.openxmlformats-officedocument.presentationml.notesSlide+xml"/>
  <Override PartName="/ppt/slides/slide33.xml" ContentType="application/vnd.openxmlformats-officedocument.presentationml.slide+xml"/>
  <Override PartName="/ppt/slides/slide5.xml" ContentType="application/vnd.openxmlformats-officedocument.presentationml.slide+xml"/>
  <Default Extension="xml" ContentType="application/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43.xml" ContentType="application/vnd.openxmlformats-officedocument.presentationml.slide+xml"/>
  <Override PartName="/ppt/tableStyles.xml" ContentType="application/vnd.openxmlformats-officedocument.presentationml.tableStyles+xml"/>
  <Override PartName="/ppt/notesSlides/notesSlide18.xml" ContentType="application/vnd.openxmlformats-officedocument.presentationml.notesSlide+xml"/>
  <Override PartName="/ppt/slides/slide52.xml" ContentType="application/vnd.openxmlformats-officedocument.presentationml.slide+xml"/>
  <Override PartName="/ppt/notesSlides/notesSlide28.xml" ContentType="application/vnd.openxmlformats-officedocument.presentationml.notesSlide+xml"/>
  <Override PartName="/ppt/slideLayouts/slideLayout11.xml" ContentType="application/vnd.openxmlformats-officedocument.presentationml.slideLayout+xml"/>
  <Override PartName="/ppt/notesSlides/notesSlide37.xml" ContentType="application/vnd.openxmlformats-officedocument.presentationml.notesSlide+xml"/>
  <Override PartName="/docProps/app.xml" ContentType="application/vnd.openxmlformats-officedocument.extended-properties+xml"/>
  <Override PartName="/ppt/slides/slide39.xml" ContentType="application/vnd.openxmlformats-officedocument.presentationml.slide+xml"/>
  <Override PartName="/ppt/diagrams/quickStyle8.xml" ContentType="application/vnd.openxmlformats-officedocument.drawingml.diagramStyle+xml"/>
  <Override PartName="/ppt/slides/slide49.xml" ContentType="application/vnd.openxmlformats-officedocument.presentationml.slide+xml"/>
  <Override PartName="/ppt/diagrams/colors4.xml" ContentType="application/vnd.openxmlformats-officedocument.drawingml.diagramColors+xml"/>
  <Override PartName="/ppt/slides/slide58.xml" ContentType="application/vnd.openxmlformats-officedocument.presentationml.slide+xml"/>
  <Override PartName="/docProps/core.xml" ContentType="application/vnd.openxmlformats-package.core-properties+xml"/>
  <Override PartName="/ppt/diagrams/drawing3.xml" ContentType="application/vnd.ms-office.drawingml.diagramDrawing+xml"/>
  <Override PartName="/ppt/diagrams/data2.xml" ContentType="application/vnd.openxmlformats-officedocument.drawingml.diagramData+xml"/>
  <Override PartName="/ppt/theme/theme3.xml" ContentType="application/vnd.openxmlformats-officedocument.theme+xml"/>
  <Override PartName="/ppt/notesSlides/notesSlide4.xml" ContentType="application/vnd.openxmlformats-officedocument.presentationml.notesSlide+xml"/>
  <Override PartName="/ppt/slideLayouts/slideLayout1.xml" ContentType="application/vnd.openxmlformats-officedocument.presentationml.slideLayout+xml"/>
  <Override PartName="/ppt/diagrams/drawing9.xml" ContentType="application/vnd.ms-office.drawingml.diagramDrawing+xml"/>
  <Override PartName="/ppt/diagrams/data8.xml" ContentType="application/vnd.openxmlformats-officedocument.drawingml.diagramData+xml"/>
  <Override PartName="/ppt/notesSlides/notesSlide9.xml" ContentType="application/vnd.openxmlformats-officedocument.presentationml.notesSlide+xml"/>
  <Override PartName="/ppt/notesSlides/notesSlide13.xml" ContentType="application/vnd.openxmlformats-officedocument.presentationml.notesSlide+xml"/>
  <Default Extension="gif" ContentType="image/gif"/>
  <Override PartName="/ppt/diagrams/layout5.xml" ContentType="application/vnd.openxmlformats-officedocument.drawingml.diagramLayout+xml"/>
  <Override PartName="/ppt/slides/slide15.xml" ContentType="application/vnd.openxmlformats-officedocument.presentationml.slide+xml"/>
  <Override PartName="/ppt/notesSlides/notesSlide23.xml" ContentType="application/vnd.openxmlformats-officedocument.presentationml.notesSlide+xml"/>
  <Override PartName="/ppt/slides/slide25.xml" ContentType="application/vnd.openxmlformats-officedocument.presentationml.slide+xml"/>
  <Override PartName="/ppt/notesSlides/notesSlide33.xml" ContentType="application/vnd.openxmlformats-officedocument.presentationml.notesSlide+xml"/>
  <Override PartName="/ppt/slides/slide34.xml" ContentType="application/vnd.openxmlformats-officedocument.presentationml.slide+xml"/>
  <Override PartName="/ppt/slides/slide6.xml" ContentType="application/vnd.openxmlformats-officedocument.presentationml.slide+xml"/>
  <Default Extension="png" ContentType="image/png"/>
  <Override PartName="/ppt/slideLayouts/slideLayout7.xml" ContentType="application/vnd.openxmlformats-officedocument.presentationml.slideLayout+xml"/>
  <Override PartName="/ppt/diagrams/quickStyle3.xml" ContentType="application/vnd.openxmlformats-officedocument.drawingml.diagramStyle+xml"/>
  <Override PartName="/ppt/slides/slide44.xml" ContentType="application/vnd.openxmlformats-officedocument.presentationml.slide+xml"/>
  <Override PartName="/ppt/notesSlides/notesSlide19.xml" ContentType="application/vnd.openxmlformats-officedocument.presentationml.notesSlide+xml"/>
  <Override PartName="/ppt/slides/slide53.xml" ContentType="application/vnd.openxmlformats-officedocument.presentationml.slide+xml"/>
  <Override PartName="/ppt/notesSlides/notesSlide29.xml" ContentType="application/vnd.openxmlformats-officedocument.presentationml.notesSlide+xml"/>
  <Override PartName="/ppt/notesSlides/notesSlide38.xml" ContentType="application/vnd.openxmlformats-officedocument.presentationml.notesSlide+xml"/>
  <Override PartName="/ppt/diagrams/quickStyle9.xml" ContentType="application/vnd.openxmlformats-officedocument.drawingml.diagramStyle+xml"/>
  <Override PartName="/ppt/diagrams/colors5.xml" ContentType="application/vnd.openxmlformats-officedocument.drawingml.diagramColors+xml"/>
  <Override PartName="/ppt/slides/slide59.xml" ContentType="application/vnd.openxmlformats-officedocument.presentationml.slide+xml"/>
  <Override PartName="/ppt/diagrams/drawing4.xml" ContentType="application/vnd.ms-office.drawingml.diagramDrawing+xml"/>
  <Override PartName="/ppt/diagrams/data3.xml" ContentType="application/vnd.openxmlformats-officedocument.drawingml.diagramData+xml"/>
  <Override PartName="/ppt/notesSlides/notesSlide5.xml" ContentType="application/vnd.openxmlformats-officedocument.presentationml.notesSlide+xml"/>
  <Override PartName="/ppt/slides/slide10.xml" ContentType="application/vnd.openxmlformats-officedocument.presentationml.slide+xml"/>
  <Override PartName="/ppt/slides/slide20.xml" ContentType="application/vnd.openxmlformats-officedocument.presentationml.slide+xml"/>
  <Override PartName="/ppt/slides/slide1.xml" ContentType="application/vnd.openxmlformats-officedocument.presentationml.slide+xml"/>
  <Override PartName="/ppt/slideLayouts/slideLayout2.xml" ContentType="application/vnd.openxmlformats-officedocument.presentationml.slideLayout+xml"/>
  <Override PartName="/ppt/diagrams/data9.xml" ContentType="application/vnd.openxmlformats-officedocument.drawingml.diagramData+xml"/>
  <Override PartName="/ppt/notesSlides/notesSlide14.xml" ContentType="application/vnd.openxmlformats-officedocument.presentationml.notesSlide+xml"/>
  <Override PartName="/ppt/diagrams/layout6.xml" ContentType="application/vnd.openxmlformats-officedocument.drawingml.diagramLayout+xml"/>
  <Override PartName="/ppt/slides/slide16.xml" ContentType="application/vnd.openxmlformats-officedocument.presentationml.slide+xml"/>
  <Override PartName="/ppt/notesSlides/notesSlide24.xml" ContentType="application/vnd.openxmlformats-officedocument.presentationml.notesSlide+xml"/>
  <Override PartName="/ppt/viewProps.xml" ContentType="application/vnd.openxmlformats-officedocument.presentationml.viewProps+xml"/>
  <Default Extension="rels" ContentType="application/vnd.openxmlformats-package.relationships+xml"/>
  <Override PartName="/ppt/slides/slide26.xml" ContentType="application/vnd.openxmlformats-officedocument.presentationml.slide+xml"/>
  <Override PartName="/ppt/notesSlides/notesSlide34.xml" ContentType="application/vnd.openxmlformats-officedocument.presentationml.notesSlide+xml"/>
  <Default Extension="wmf" ContentType="image/x-wmf"/>
  <Override PartName="/ppt/slides/slide7.xml" ContentType="application/vnd.openxmlformats-officedocument.presentationml.slide+xml"/>
  <Override PartName="/ppt/slides/slide35.xml" ContentType="application/vnd.openxmlformats-officedocument.presentationml.slide+xml"/>
  <Override PartName="/ppt/slideLayouts/slideLayout8.xml" ContentType="application/vnd.openxmlformats-officedocument.presentationml.slideLayout+xml"/>
  <Override PartName="/ppt/diagrams/quickStyle4.xml" ContentType="application/vnd.openxmlformats-officedocument.drawingml.diagramStyle+xml"/>
  <Override PartName="/ppt/slides/slide45.xml" ContentType="application/vnd.openxmlformats-officedocument.presentationml.slide+xml"/>
  <Override PartName="/ppt/slides/slide54.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presentation.xml" ContentType="application/vnd.openxmlformats-officedocument.presentationml.presentation.main+xml"/>
  <Override PartName="/ppt/diagrams/colors6.xml" ContentType="application/vnd.openxmlformats-officedocument.drawingml.diagramColors+xml"/>
  <Default Extension="tiff" ContentType="image/tiff"/>
  <Override PartName="/ppt/diagrams/drawing5.xml" ContentType="application/vnd.ms-office.drawingml.diagramDrawing+xml"/>
  <Override PartName="/ppt/diagrams/data4.xml" ContentType="application/vnd.openxmlformats-officedocument.drawingml.diagramData+xml"/>
  <Override PartName="/ppt/diagrams/layout1.xml" ContentType="application/vnd.openxmlformats-officedocument.drawingml.diagramLayout+xml"/>
  <Override PartName="/ppt/notesSlides/notesSlide6.xml" ContentType="application/vnd.openxmlformats-officedocument.presentationml.notesSlide+xml"/>
  <Override PartName="/ppt/notesSlides/notesSlide10.xml" ContentType="application/vnd.openxmlformats-officedocument.presentationml.notesSlide+xml"/>
  <Override PartName="/ppt/slides/slide11.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2.xml" ContentType="application/vnd.openxmlformats-officedocument.presentationml.slide+xml"/>
  <Override PartName="/ppt/handoutMasters/handoutMaster1.xml" ContentType="application/vnd.openxmlformats-officedocument.presentationml.handoutMaster+xml"/>
  <Override PartName="/ppt/slideLayouts/slideLayout3.xml" ContentType="application/vnd.openxmlformats-officedocument.presentationml.slideLayout+xml"/>
  <Override PartName="/ppt/slides/slide40.xml" ContentType="application/vnd.openxmlformats-officedocument.presentationml.slide+xml"/>
  <Override PartName="/ppt/notesSlides/notesSlide15.xml" ContentType="application/vnd.openxmlformats-officedocument.presentationml.notesSlide+xml"/>
  <Override PartName="/ppt/diagrams/layout7.xml" ContentType="application/vnd.openxmlformats-officedocument.drawingml.diagramLayout+xml"/>
  <Override PartName="/ppt/slides/slide17.xml" ContentType="application/vnd.openxmlformats-officedocument.presentationml.slide+xml"/>
  <Override PartName="/ppt/notesSlides/notesSlide25.xml" ContentType="application/vnd.openxmlformats-officedocument.presentationml.notesSlide+xml"/>
  <Override PartName="/ppt/slides/slide27.xml" ContentType="application/vnd.openxmlformats-officedocument.presentationml.slide+xml"/>
  <Override PartName="/ppt/notesSlides/notesSlide35.xml" ContentType="application/vnd.openxmlformats-officedocument.presentationml.notesSlide+xml"/>
  <Override PartName="/ppt/slides/slide36.xml" ContentType="application/vnd.openxmlformats-officedocument.presentationml.slide+xml"/>
  <Override PartName="/ppt/slides/slide8.xml" ContentType="application/vnd.openxmlformats-officedocument.presentationml.slide+xml"/>
  <Override PartName="/ppt/slideLayouts/slideLayout9.xml" ContentType="application/vnd.openxmlformats-officedocument.presentationml.slideLayout+xml"/>
  <Override PartName="/ppt/diagrams/quickStyle5.xml" ContentType="application/vnd.openxmlformats-officedocument.drawingml.diagramStyle+xml"/>
  <Override PartName="/ppt/slides/slide46.xml" ContentType="application/vnd.openxmlformats-officedocument.presentationml.slide+xml"/>
  <Default Extension="pdf" ContentType="application/pdf"/>
  <Override PartName="/ppt/diagrams/colors1.xml" ContentType="application/vnd.openxmlformats-officedocument.drawingml.diagramColors+xml"/>
  <Override PartName="/ppt/slides/slide55.xml" ContentType="application/vnd.openxmlformats-officedocument.presentationml.slide+xml"/>
  <Override PartName="/ppt/notesSlides/notesSlide1.xml" ContentType="application/vnd.openxmlformats-officedocument.presentationml.notesSlide+xml"/>
  <Override PartName="/ppt/diagrams/colors7.xml" ContentType="application/vnd.openxmlformats-officedocument.drawingml.diagramColors+xml"/>
  <Override PartName="/ppt/diagrams/drawing6.xml" ContentType="application/vnd.ms-office.drawingml.diagramDrawing+xml"/>
  <Override PartName="/ppt/diagrams/data5.xml" ContentType="application/vnd.openxmlformats-officedocument.drawingml.diagramData+xml"/>
  <Override PartName="/ppt/diagrams/layout2.xml" ContentType="application/vnd.openxmlformats-officedocument.drawingml.diagramLayout+xml"/>
  <Override PartName="/ppt/notesSlides/notesSlide7.xml" ContentType="application/vnd.openxmlformats-officedocument.presentationml.notesSlide+xml"/>
  <Override PartName="/ppt/slides/slide12.xml" ContentType="application/vnd.openxmlformats-officedocument.presentationml.slide+xml"/>
  <Override PartName="/ppt/notesSlides/notesSlide20.xml" ContentType="application/vnd.openxmlformats-officedocument.presentationml.notesSlide+xml"/>
  <Override PartName="/ppt/slides/slide22.xml" ContentType="application/vnd.openxmlformats-officedocument.presentationml.slide+xml"/>
  <Override PartName="/ppt/notesSlides/notesSlide30.xml" ContentType="application/vnd.openxmlformats-officedocument.presentationml.notesSlide+xml"/>
  <Override PartName="/ppt/slides/slide31.xml" ContentType="application/vnd.openxmlformats-officedocument.presentationml.slide+xml"/>
  <Override PartName="/ppt/slides/slide3.xml" ContentType="application/vnd.openxmlformats-officedocument.presentationml.slide+xml"/>
  <Override PartName="/ppt/slideLayouts/slideLayout4.xml" ContentType="application/vnd.openxmlformats-officedocument.presentationml.slideLayout+xml"/>
  <Override PartName="/ppt/slideMasters/slideMaster1.xml" ContentType="application/vnd.openxmlformats-officedocument.presentationml.slideMaster+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SpecialPlsOnTitleSld="0" saveSubsetFonts="1">
  <p:sldMasterIdLst>
    <p:sldMasterId r:id="rId1"/>
  </p:sldMasterIdLst>
  <p:notesMasterIdLst>
    <p:notesMasterId r:id="rId61"/>
  </p:notesMasterIdLst>
  <p:handoutMasterIdLst>
    <p:handoutMasterId r:id="rId62"/>
  </p:handoutMasterIdLst>
  <p:sldIdLst>
    <p:sldId id="360" r:id="rId2"/>
    <p:sldId id="305" r:id="rId3"/>
    <p:sldId id="361" r:id="rId4"/>
    <p:sldId id="335" r:id="rId5"/>
    <p:sldId id="306" r:id="rId6"/>
    <p:sldId id="364" r:id="rId7"/>
    <p:sldId id="314" r:id="rId8"/>
    <p:sldId id="315" r:id="rId9"/>
    <p:sldId id="316" r:id="rId10"/>
    <p:sldId id="317" r:id="rId11"/>
    <p:sldId id="318" r:id="rId12"/>
    <p:sldId id="319" r:id="rId13"/>
    <p:sldId id="330" r:id="rId14"/>
    <p:sldId id="359" r:id="rId15"/>
    <p:sldId id="362" r:id="rId16"/>
    <p:sldId id="363" r:id="rId17"/>
    <p:sldId id="370" r:id="rId18"/>
    <p:sldId id="279" r:id="rId19"/>
    <p:sldId id="322" r:id="rId20"/>
    <p:sldId id="323" r:id="rId21"/>
    <p:sldId id="324" r:id="rId22"/>
    <p:sldId id="336" r:id="rId23"/>
    <p:sldId id="326" r:id="rId24"/>
    <p:sldId id="327" r:id="rId25"/>
    <p:sldId id="328" r:id="rId26"/>
    <p:sldId id="329" r:id="rId27"/>
    <p:sldId id="269" r:id="rId28"/>
    <p:sldId id="345" r:id="rId29"/>
    <p:sldId id="339" r:id="rId30"/>
    <p:sldId id="282" r:id="rId31"/>
    <p:sldId id="262" r:id="rId32"/>
    <p:sldId id="304" r:id="rId33"/>
    <p:sldId id="302" r:id="rId34"/>
    <p:sldId id="303" r:id="rId35"/>
    <p:sldId id="265" r:id="rId36"/>
    <p:sldId id="288" r:id="rId37"/>
    <p:sldId id="368" r:id="rId38"/>
    <p:sldId id="272" r:id="rId39"/>
    <p:sldId id="273" r:id="rId40"/>
    <p:sldId id="274" r:id="rId41"/>
    <p:sldId id="275" r:id="rId42"/>
    <p:sldId id="276" r:id="rId43"/>
    <p:sldId id="277" r:id="rId44"/>
    <p:sldId id="278" r:id="rId45"/>
    <p:sldId id="271" r:id="rId46"/>
    <p:sldId id="285" r:id="rId47"/>
    <p:sldId id="290" r:id="rId48"/>
    <p:sldId id="365" r:id="rId49"/>
    <p:sldId id="367" r:id="rId50"/>
    <p:sldId id="346" r:id="rId51"/>
    <p:sldId id="291" r:id="rId52"/>
    <p:sldId id="334" r:id="rId53"/>
    <p:sldId id="366" r:id="rId54"/>
    <p:sldId id="261" r:id="rId55"/>
    <p:sldId id="344" r:id="rId56"/>
    <p:sldId id="342" r:id="rId57"/>
    <p:sldId id="343" r:id="rId58"/>
    <p:sldId id="337" r:id="rId59"/>
    <p:sldId id="369" r:id="rId6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rnWhat="handouts3" clrMode="gray" frameSlides="1"/>
  <p:extLst>
    <p:ext uri="{E76CE94A-603C-4142-B9EB-6D1370010A27}">
      <p14:discardImageEditData xmlns:mc="http://schemas.openxmlformats.org/markup-compatibility/2006" xmlns:mv="urn:schemas-microsoft-com:mac:vml" xmlns:p14="http://schemas.microsoft.com/office/powerpoint/2010/main" xmlns="" xmlns:p="http://schemas.openxmlformats.org/presentationml/2006/main" xmlns:r="http://schemas.openxmlformats.org/officeDocument/2006/relationships" xmlns:a="http://schemas.openxmlformats.org/drawingml/2006/main" val="0"/>
    </p:ext>
    <p:ext uri="{D31A062A-798A-4329-ABDD-BBA856620510}">
      <p14:defaultImageDpi xmlns:mc="http://schemas.openxmlformats.org/markup-compatibility/2006" xmlns:mv="urn:schemas-microsoft-com:mac:vml" xmlns:p14="http://schemas.microsoft.com/office/powerpoint/2010/main" xmlns="" xmlns:p="http://schemas.openxmlformats.org/presentationml/2006/main" xmlns:r="http://schemas.openxmlformats.org/officeDocument/2006/relationships" xmlns:a="http://schemas.openxmlformats.org/drawingml/2006/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p:cViewPr>
        <p:scale>
          <a:sx n="70" d="100"/>
          <a:sy n="70" d="100"/>
        </p:scale>
        <p:origin x="-1976" y="-98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printerSettings" Target="printerSettings/printerSettings1.bin"/><Relationship Id="rId64" Type="http://schemas.openxmlformats.org/officeDocument/2006/relationships/presProps" Target="presProps.xml"/><Relationship Id="rId65" Type="http://schemas.openxmlformats.org/officeDocument/2006/relationships/viewProps" Target="viewProps.xml"/><Relationship Id="rId66" Type="http://schemas.openxmlformats.org/officeDocument/2006/relationships/theme" Target="theme/theme1.xml"/><Relationship Id="rId67" Type="http://schemas.openxmlformats.org/officeDocument/2006/relationships/tableStyles" Target="tableStyles.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slide" Target="slides/slide59.xml"/><Relationship Id="rId61" Type="http://schemas.openxmlformats.org/officeDocument/2006/relationships/notesMaster" Target="notesMasters/notesMaster1.xml"/><Relationship Id="rId62" Type="http://schemas.openxmlformats.org/officeDocument/2006/relationships/handoutMaster" Target="handoutMasters/handoutMaster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E9A3BC0-209D-41F6-A340-317FA0CB4563}" type="doc">
      <dgm:prSet loTypeId="urn:microsoft.com/office/officeart/2005/8/layout/matrix1" loCatId="matrix" qsTypeId="urn:microsoft.com/office/officeart/2005/8/quickstyle/3d2" qsCatId="3D" csTypeId="urn:microsoft.com/office/officeart/2005/8/colors/colorful3" csCatId="colorful" phldr="1"/>
      <dgm:spPr/>
      <dgm:t>
        <a:bodyPr/>
        <a:lstStyle/>
        <a:p>
          <a:endParaRPr lang="en-US"/>
        </a:p>
      </dgm:t>
    </dgm:pt>
    <dgm:pt modelId="{30333964-84C4-4316-A80E-D890DC2CE4EE}">
      <dgm:prSet phldrT="[Text]" custT="1"/>
      <dgm:spPr>
        <a:solidFill>
          <a:schemeClr val="bg1"/>
        </a:solidFill>
      </dgm:spPr>
      <dgm:t>
        <a:bodyPr/>
        <a:lstStyle/>
        <a:p>
          <a:r>
            <a:rPr lang="en-US" sz="3600" b="1" dirty="0" smtClean="0"/>
            <a:t>Concept Organizers</a:t>
          </a:r>
          <a:endParaRPr lang="en-US" sz="3600" b="1" dirty="0"/>
        </a:p>
      </dgm:t>
    </dgm:pt>
    <dgm:pt modelId="{0AB0EE25-0D1B-45F6-997A-2689EB860AE5}" type="parTrans" cxnId="{6D1638A9-BB99-458C-9C31-840E83C1EFDE}">
      <dgm:prSet/>
      <dgm:spPr/>
      <dgm:t>
        <a:bodyPr/>
        <a:lstStyle/>
        <a:p>
          <a:endParaRPr lang="en-US"/>
        </a:p>
      </dgm:t>
    </dgm:pt>
    <dgm:pt modelId="{6B03774D-F30E-4225-B555-C5181BCDA4EE}" type="sibTrans" cxnId="{6D1638A9-BB99-458C-9C31-840E83C1EFDE}">
      <dgm:prSet/>
      <dgm:spPr/>
      <dgm:t>
        <a:bodyPr/>
        <a:lstStyle/>
        <a:p>
          <a:endParaRPr lang="en-US"/>
        </a:p>
      </dgm:t>
    </dgm:pt>
    <dgm:pt modelId="{30F3CCCA-7A55-454D-9246-2B3B6A49B8B2}">
      <dgm:prSet phldrT="[Text]" custT="1"/>
      <dgm:spPr>
        <a:solidFill>
          <a:srgbClr val="EBE22B"/>
        </a:solidFill>
      </dgm:spPr>
      <dgm:t>
        <a:bodyPr/>
        <a:lstStyle/>
        <a:p>
          <a:pPr algn="l"/>
          <a:endParaRPr lang="en-US" sz="2000" dirty="0" smtClean="0"/>
        </a:p>
        <a:p>
          <a:pPr algn="l"/>
          <a:r>
            <a:rPr lang="en-US" sz="2800" b="1" dirty="0" smtClean="0">
              <a:solidFill>
                <a:schemeClr val="tx1"/>
              </a:solidFill>
            </a:rPr>
            <a:t>Number Sense Concepts:</a:t>
          </a:r>
        </a:p>
        <a:p>
          <a:pPr algn="l"/>
          <a:r>
            <a:rPr lang="en-US" sz="2000" b="1" dirty="0" smtClean="0">
              <a:solidFill>
                <a:schemeClr val="tx1"/>
              </a:solidFill>
            </a:rPr>
            <a:t>   -Number System</a:t>
          </a:r>
          <a:br>
            <a:rPr lang="en-US" sz="2000" b="1" dirty="0" smtClean="0">
              <a:solidFill>
                <a:schemeClr val="tx1"/>
              </a:solidFill>
            </a:rPr>
          </a:br>
          <a:r>
            <a:rPr lang="en-US" sz="2000" b="1" dirty="0" smtClean="0">
              <a:solidFill>
                <a:schemeClr val="tx1"/>
              </a:solidFill>
            </a:rPr>
            <a:t>   -Operations</a:t>
          </a:r>
          <a:br>
            <a:rPr lang="en-US" sz="2000" b="1" dirty="0" smtClean="0">
              <a:solidFill>
                <a:schemeClr val="tx1"/>
              </a:solidFill>
            </a:rPr>
          </a:br>
          <a:r>
            <a:rPr lang="en-US" sz="2000" b="1" dirty="0" smtClean="0">
              <a:solidFill>
                <a:schemeClr val="tx1"/>
              </a:solidFill>
            </a:rPr>
            <a:t>   -Computation</a:t>
          </a:r>
          <a:br>
            <a:rPr lang="en-US" sz="2000" b="1" dirty="0" smtClean="0">
              <a:solidFill>
                <a:schemeClr val="tx1"/>
              </a:solidFill>
            </a:rPr>
          </a:br>
          <a:r>
            <a:rPr lang="en-US" sz="2000" b="1" dirty="0" smtClean="0">
              <a:solidFill>
                <a:schemeClr val="tx1"/>
              </a:solidFill>
            </a:rPr>
            <a:t>   -Estimation</a:t>
          </a:r>
        </a:p>
      </dgm:t>
    </dgm:pt>
    <dgm:pt modelId="{7EDC302F-921C-42F1-B1FE-A59575255AFC}" type="parTrans" cxnId="{229CA9CB-00E3-488C-8F24-168D6AFEE5CB}">
      <dgm:prSet/>
      <dgm:spPr/>
      <dgm:t>
        <a:bodyPr/>
        <a:lstStyle/>
        <a:p>
          <a:endParaRPr lang="en-US"/>
        </a:p>
      </dgm:t>
    </dgm:pt>
    <dgm:pt modelId="{99F1EBF6-BC98-49AE-BCF9-2F3B78464941}" type="sibTrans" cxnId="{229CA9CB-00E3-488C-8F24-168D6AFEE5CB}">
      <dgm:prSet/>
      <dgm:spPr/>
      <dgm:t>
        <a:bodyPr/>
        <a:lstStyle/>
        <a:p>
          <a:endParaRPr lang="en-US"/>
        </a:p>
      </dgm:t>
    </dgm:pt>
    <dgm:pt modelId="{18CC1233-6E05-4A4B-AB1D-C338306E228A}">
      <dgm:prSet phldrT="[Text]" custT="1"/>
      <dgm:spPr>
        <a:solidFill>
          <a:srgbClr val="99CCFF"/>
        </a:solidFill>
      </dgm:spPr>
      <dgm:t>
        <a:bodyPr/>
        <a:lstStyle/>
        <a:p>
          <a:pPr algn="l"/>
          <a:endParaRPr lang="en-US" sz="2800" dirty="0" smtClean="0"/>
        </a:p>
        <a:p>
          <a:pPr algn="l"/>
          <a:r>
            <a:rPr lang="en-US" sz="2800" b="1" dirty="0" smtClean="0">
              <a:solidFill>
                <a:schemeClr val="tx1"/>
              </a:solidFill>
            </a:rPr>
            <a:t>Geometric Concepts Measurement Concepts:</a:t>
          </a:r>
          <a:br>
            <a:rPr lang="en-US" sz="2800" b="1" dirty="0" smtClean="0">
              <a:solidFill>
                <a:schemeClr val="tx1"/>
              </a:solidFill>
            </a:rPr>
          </a:br>
          <a:r>
            <a:rPr lang="en-US" sz="2000" b="1" dirty="0" smtClean="0">
              <a:solidFill>
                <a:schemeClr val="tx1"/>
              </a:solidFill>
            </a:rPr>
            <a:t>   -Characteristics</a:t>
          </a:r>
          <a:br>
            <a:rPr lang="en-US" sz="2000" b="1" dirty="0" smtClean="0">
              <a:solidFill>
                <a:schemeClr val="tx1"/>
              </a:solidFill>
            </a:rPr>
          </a:br>
          <a:r>
            <a:rPr lang="en-US" sz="2000" b="1" dirty="0" smtClean="0">
              <a:solidFill>
                <a:schemeClr val="tx1"/>
              </a:solidFill>
            </a:rPr>
            <a:t>   -Coordinate Geometry</a:t>
          </a:r>
          <a:br>
            <a:rPr lang="en-US" sz="2000" b="1" dirty="0" smtClean="0">
              <a:solidFill>
                <a:schemeClr val="tx1"/>
              </a:solidFill>
            </a:rPr>
          </a:br>
          <a:r>
            <a:rPr lang="en-US" sz="2000" b="1" dirty="0" smtClean="0">
              <a:solidFill>
                <a:schemeClr val="tx1"/>
              </a:solidFill>
            </a:rPr>
            <a:t>   -Transformations</a:t>
          </a:r>
          <a:br>
            <a:rPr lang="en-US" sz="2000" b="1" dirty="0" smtClean="0">
              <a:solidFill>
                <a:schemeClr val="tx1"/>
              </a:solidFill>
            </a:rPr>
          </a:br>
          <a:r>
            <a:rPr lang="en-US" sz="2000" b="1" dirty="0" smtClean="0">
              <a:solidFill>
                <a:schemeClr val="tx1"/>
              </a:solidFill>
            </a:rPr>
            <a:t>   -Spatial Modeling</a:t>
          </a:r>
          <a:br>
            <a:rPr lang="en-US" sz="2000" b="1" dirty="0" smtClean="0">
              <a:solidFill>
                <a:schemeClr val="tx1"/>
              </a:solidFill>
            </a:rPr>
          </a:br>
          <a:r>
            <a:rPr lang="en-US" sz="2000" b="1" dirty="0" smtClean="0">
              <a:solidFill>
                <a:schemeClr val="tx1"/>
              </a:solidFill>
            </a:rPr>
            <a:t>   -Measurement</a:t>
          </a:r>
        </a:p>
        <a:p>
          <a:pPr algn="ctr"/>
          <a:endParaRPr lang="en-US" sz="1200" dirty="0"/>
        </a:p>
      </dgm:t>
    </dgm:pt>
    <dgm:pt modelId="{EAB5AAC9-B852-4494-857E-0615A8137541}" type="parTrans" cxnId="{9F7B49A5-2477-4821-AB6E-169836D009FE}">
      <dgm:prSet/>
      <dgm:spPr/>
      <dgm:t>
        <a:bodyPr/>
        <a:lstStyle/>
        <a:p>
          <a:endParaRPr lang="en-US"/>
        </a:p>
      </dgm:t>
    </dgm:pt>
    <dgm:pt modelId="{6AB3B027-A610-4938-8FD2-86869F305059}" type="sibTrans" cxnId="{9F7B49A5-2477-4821-AB6E-169836D009FE}">
      <dgm:prSet/>
      <dgm:spPr/>
      <dgm:t>
        <a:bodyPr/>
        <a:lstStyle/>
        <a:p>
          <a:endParaRPr lang="en-US"/>
        </a:p>
      </dgm:t>
    </dgm:pt>
    <dgm:pt modelId="{358C51B0-B7C6-43CE-B18E-5E30DA80461D}">
      <dgm:prSet phldrT="[Text]" custT="1"/>
      <dgm:spPr>
        <a:solidFill>
          <a:srgbClr val="92D050"/>
        </a:solidFill>
      </dgm:spPr>
      <dgm:t>
        <a:bodyPr/>
        <a:lstStyle/>
        <a:p>
          <a:pPr algn="l"/>
          <a:r>
            <a:rPr lang="en-US" sz="2800" b="1" dirty="0" smtClean="0">
              <a:solidFill>
                <a:schemeClr val="tx1"/>
              </a:solidFill>
            </a:rPr>
            <a:t>Algebraic Concepts:</a:t>
          </a:r>
        </a:p>
        <a:p>
          <a:pPr algn="l"/>
          <a:r>
            <a:rPr lang="en-US" sz="2200" b="1" dirty="0" smtClean="0">
              <a:solidFill>
                <a:schemeClr val="tx1"/>
              </a:solidFill>
            </a:rPr>
            <a:t>   -</a:t>
          </a:r>
          <a:r>
            <a:rPr lang="en-US" sz="2000" b="1" dirty="0" smtClean="0">
              <a:solidFill>
                <a:schemeClr val="tx1"/>
              </a:solidFill>
            </a:rPr>
            <a:t>Relationships</a:t>
          </a:r>
          <a:br>
            <a:rPr lang="en-US" sz="2000" b="1" dirty="0" smtClean="0">
              <a:solidFill>
                <a:schemeClr val="tx1"/>
              </a:solidFill>
            </a:rPr>
          </a:br>
          <a:r>
            <a:rPr lang="en-US" sz="2000" b="1" dirty="0" smtClean="0">
              <a:solidFill>
                <a:schemeClr val="tx1"/>
              </a:solidFill>
            </a:rPr>
            <a:t>   -Modeling in Context</a:t>
          </a:r>
          <a:br>
            <a:rPr lang="en-US" sz="2000" b="1" dirty="0" smtClean="0">
              <a:solidFill>
                <a:schemeClr val="tx1"/>
              </a:solidFill>
            </a:rPr>
          </a:br>
          <a:r>
            <a:rPr lang="en-US" sz="2000" b="1" dirty="0" smtClean="0">
              <a:solidFill>
                <a:schemeClr val="tx1"/>
              </a:solidFill>
            </a:rPr>
            <a:t>   -Procedures</a:t>
          </a:r>
          <a:endParaRPr lang="en-US" sz="2000" b="1" dirty="0">
            <a:solidFill>
              <a:schemeClr val="tx1"/>
            </a:solidFill>
          </a:endParaRPr>
        </a:p>
      </dgm:t>
    </dgm:pt>
    <dgm:pt modelId="{B09C253F-9FF9-403F-9DE3-91DEAFF5FF9D}" type="parTrans" cxnId="{C617F6B1-33DB-4FB4-9FA9-1DC6E8322CDF}">
      <dgm:prSet/>
      <dgm:spPr/>
      <dgm:t>
        <a:bodyPr/>
        <a:lstStyle/>
        <a:p>
          <a:endParaRPr lang="en-US"/>
        </a:p>
      </dgm:t>
    </dgm:pt>
    <dgm:pt modelId="{3D092EC4-C40D-4062-9B7C-BC9B8E58E88C}" type="sibTrans" cxnId="{C617F6B1-33DB-4FB4-9FA9-1DC6E8322CDF}">
      <dgm:prSet/>
      <dgm:spPr/>
      <dgm:t>
        <a:bodyPr/>
        <a:lstStyle/>
        <a:p>
          <a:endParaRPr lang="en-US"/>
        </a:p>
      </dgm:t>
    </dgm:pt>
    <dgm:pt modelId="{CD207178-9A54-40AC-B45C-E5D300BB75F6}">
      <dgm:prSet phldrT="[Text]" custT="1"/>
      <dgm:spPr>
        <a:solidFill>
          <a:srgbClr val="A7A7FF"/>
        </a:solidFill>
      </dgm:spPr>
      <dgm:t>
        <a:bodyPr/>
        <a:lstStyle/>
        <a:p>
          <a:pPr algn="l"/>
          <a:r>
            <a:rPr lang="en-US" sz="2800" b="1" dirty="0" smtClean="0">
              <a:solidFill>
                <a:schemeClr val="tx1"/>
              </a:solidFill>
            </a:rPr>
            <a:t>Data Analysis/Probability Concepts:</a:t>
          </a:r>
        </a:p>
        <a:p>
          <a:pPr algn="l"/>
          <a:r>
            <a:rPr lang="en-US" sz="2000" b="1" dirty="0" smtClean="0">
              <a:solidFill>
                <a:schemeClr val="tx1"/>
              </a:solidFill>
            </a:rPr>
            <a:t>   -Display and Analysis</a:t>
          </a:r>
          <a:br>
            <a:rPr lang="en-US" sz="2000" b="1" dirty="0" smtClean="0">
              <a:solidFill>
                <a:schemeClr val="tx1"/>
              </a:solidFill>
            </a:rPr>
          </a:br>
          <a:r>
            <a:rPr lang="en-US" sz="2000" b="1" dirty="0" smtClean="0">
              <a:solidFill>
                <a:schemeClr val="tx1"/>
              </a:solidFill>
            </a:rPr>
            <a:t>   -Predictions and Inferences</a:t>
          </a:r>
          <a:br>
            <a:rPr lang="en-US" sz="2000" b="1" dirty="0" smtClean="0">
              <a:solidFill>
                <a:schemeClr val="tx1"/>
              </a:solidFill>
            </a:rPr>
          </a:br>
          <a:r>
            <a:rPr lang="en-US" sz="2000" b="1" dirty="0" smtClean="0">
              <a:solidFill>
                <a:schemeClr val="tx1"/>
              </a:solidFill>
            </a:rPr>
            <a:t>   -Probability</a:t>
          </a:r>
          <a:endParaRPr lang="en-US" sz="2000" b="1" dirty="0">
            <a:solidFill>
              <a:schemeClr val="tx1"/>
            </a:solidFill>
          </a:endParaRPr>
        </a:p>
      </dgm:t>
    </dgm:pt>
    <dgm:pt modelId="{DA8EFF12-0A8C-452B-A8E5-C41DCA0F36E6}" type="parTrans" cxnId="{55F4A972-532F-4FEC-81B1-8CD93B3065F0}">
      <dgm:prSet/>
      <dgm:spPr/>
      <dgm:t>
        <a:bodyPr/>
        <a:lstStyle/>
        <a:p>
          <a:endParaRPr lang="en-US"/>
        </a:p>
      </dgm:t>
    </dgm:pt>
    <dgm:pt modelId="{430B3319-FD80-49F1-82DC-037F6F5C03E5}" type="sibTrans" cxnId="{55F4A972-532F-4FEC-81B1-8CD93B3065F0}">
      <dgm:prSet/>
      <dgm:spPr/>
      <dgm:t>
        <a:bodyPr/>
        <a:lstStyle/>
        <a:p>
          <a:endParaRPr lang="en-US"/>
        </a:p>
      </dgm:t>
    </dgm:pt>
    <dgm:pt modelId="{5F119399-41CD-434D-ADEE-71F7E546A27B}" type="pres">
      <dgm:prSet presAssocID="{FE9A3BC0-209D-41F6-A340-317FA0CB4563}" presName="diagram" presStyleCnt="0">
        <dgm:presLayoutVars>
          <dgm:chMax val="1"/>
          <dgm:dir/>
          <dgm:animLvl val="ctr"/>
          <dgm:resizeHandles val="exact"/>
        </dgm:presLayoutVars>
      </dgm:prSet>
      <dgm:spPr/>
      <dgm:t>
        <a:bodyPr/>
        <a:lstStyle/>
        <a:p>
          <a:endParaRPr lang="en-US"/>
        </a:p>
      </dgm:t>
    </dgm:pt>
    <dgm:pt modelId="{0C8DE0C8-CAE0-4F59-8ED0-B37EF6D68B25}" type="pres">
      <dgm:prSet presAssocID="{FE9A3BC0-209D-41F6-A340-317FA0CB4563}" presName="matrix" presStyleCnt="0"/>
      <dgm:spPr/>
    </dgm:pt>
    <dgm:pt modelId="{F171EF58-88E1-41F0-9C75-044ED3041248}" type="pres">
      <dgm:prSet presAssocID="{FE9A3BC0-209D-41F6-A340-317FA0CB4563}" presName="tile1" presStyleLbl="node1" presStyleIdx="0" presStyleCnt="4" custLinFactNeighborX="-10989"/>
      <dgm:spPr/>
      <dgm:t>
        <a:bodyPr/>
        <a:lstStyle/>
        <a:p>
          <a:endParaRPr lang="en-US"/>
        </a:p>
      </dgm:t>
    </dgm:pt>
    <dgm:pt modelId="{1EDC1791-BFDD-4168-817E-E53C2655954F}" type="pres">
      <dgm:prSet presAssocID="{FE9A3BC0-209D-41F6-A340-317FA0CB4563}" presName="tile1text" presStyleLbl="node1" presStyleIdx="0" presStyleCnt="4">
        <dgm:presLayoutVars>
          <dgm:chMax val="0"/>
          <dgm:chPref val="0"/>
          <dgm:bulletEnabled val="1"/>
        </dgm:presLayoutVars>
      </dgm:prSet>
      <dgm:spPr/>
      <dgm:t>
        <a:bodyPr/>
        <a:lstStyle/>
        <a:p>
          <a:endParaRPr lang="en-US"/>
        </a:p>
      </dgm:t>
    </dgm:pt>
    <dgm:pt modelId="{60A07124-88FC-4353-95BB-87DFAD0FE912}" type="pres">
      <dgm:prSet presAssocID="{FE9A3BC0-209D-41F6-A340-317FA0CB4563}" presName="tile2" presStyleLbl="node1" presStyleIdx="1" presStyleCnt="4"/>
      <dgm:spPr/>
      <dgm:t>
        <a:bodyPr/>
        <a:lstStyle/>
        <a:p>
          <a:endParaRPr lang="en-US"/>
        </a:p>
      </dgm:t>
    </dgm:pt>
    <dgm:pt modelId="{FCBF0404-226D-433F-BCFE-F33918FF32CC}" type="pres">
      <dgm:prSet presAssocID="{FE9A3BC0-209D-41F6-A340-317FA0CB4563}" presName="tile2text" presStyleLbl="node1" presStyleIdx="1" presStyleCnt="4">
        <dgm:presLayoutVars>
          <dgm:chMax val="0"/>
          <dgm:chPref val="0"/>
          <dgm:bulletEnabled val="1"/>
        </dgm:presLayoutVars>
      </dgm:prSet>
      <dgm:spPr/>
      <dgm:t>
        <a:bodyPr/>
        <a:lstStyle/>
        <a:p>
          <a:endParaRPr lang="en-US"/>
        </a:p>
      </dgm:t>
    </dgm:pt>
    <dgm:pt modelId="{23247AE0-6763-40AD-A4BC-CCCD542DFC2D}" type="pres">
      <dgm:prSet presAssocID="{FE9A3BC0-209D-41F6-A340-317FA0CB4563}" presName="tile3" presStyleLbl="node1" presStyleIdx="2" presStyleCnt="4"/>
      <dgm:spPr/>
      <dgm:t>
        <a:bodyPr/>
        <a:lstStyle/>
        <a:p>
          <a:endParaRPr lang="en-US"/>
        </a:p>
      </dgm:t>
    </dgm:pt>
    <dgm:pt modelId="{914BEEC9-9A1E-48B8-BD7D-13D7220A6DA0}" type="pres">
      <dgm:prSet presAssocID="{FE9A3BC0-209D-41F6-A340-317FA0CB4563}" presName="tile3text" presStyleLbl="node1" presStyleIdx="2" presStyleCnt="4">
        <dgm:presLayoutVars>
          <dgm:chMax val="0"/>
          <dgm:chPref val="0"/>
          <dgm:bulletEnabled val="1"/>
        </dgm:presLayoutVars>
      </dgm:prSet>
      <dgm:spPr/>
      <dgm:t>
        <a:bodyPr/>
        <a:lstStyle/>
        <a:p>
          <a:endParaRPr lang="en-US"/>
        </a:p>
      </dgm:t>
    </dgm:pt>
    <dgm:pt modelId="{476C0AE3-FF72-4EC4-A3C0-5CE8CC87E7B5}" type="pres">
      <dgm:prSet presAssocID="{FE9A3BC0-209D-41F6-A340-317FA0CB4563}" presName="tile4" presStyleLbl="node1" presStyleIdx="3" presStyleCnt="4"/>
      <dgm:spPr/>
      <dgm:t>
        <a:bodyPr/>
        <a:lstStyle/>
        <a:p>
          <a:endParaRPr lang="en-US"/>
        </a:p>
      </dgm:t>
    </dgm:pt>
    <dgm:pt modelId="{277C4A92-3A9F-4515-A526-7EA36DF69047}" type="pres">
      <dgm:prSet presAssocID="{FE9A3BC0-209D-41F6-A340-317FA0CB4563}" presName="tile4text" presStyleLbl="node1" presStyleIdx="3" presStyleCnt="4">
        <dgm:presLayoutVars>
          <dgm:chMax val="0"/>
          <dgm:chPref val="0"/>
          <dgm:bulletEnabled val="1"/>
        </dgm:presLayoutVars>
      </dgm:prSet>
      <dgm:spPr/>
      <dgm:t>
        <a:bodyPr/>
        <a:lstStyle/>
        <a:p>
          <a:endParaRPr lang="en-US"/>
        </a:p>
      </dgm:t>
    </dgm:pt>
    <dgm:pt modelId="{333AE08E-1C22-422E-98F1-3EF773D932F6}" type="pres">
      <dgm:prSet presAssocID="{FE9A3BC0-209D-41F6-A340-317FA0CB4563}" presName="centerTile" presStyleLbl="fgShp" presStyleIdx="0" presStyleCnt="1" custScaleX="117761" custLinFactNeighborX="-5008" custLinFactNeighborY="14444">
        <dgm:presLayoutVars>
          <dgm:chMax val="0"/>
          <dgm:chPref val="0"/>
        </dgm:presLayoutVars>
      </dgm:prSet>
      <dgm:spPr/>
      <dgm:t>
        <a:bodyPr/>
        <a:lstStyle/>
        <a:p>
          <a:endParaRPr lang="en-US"/>
        </a:p>
      </dgm:t>
    </dgm:pt>
  </dgm:ptLst>
  <dgm:cxnLst>
    <dgm:cxn modelId="{4153D419-6D88-964F-B70B-EFDD1919F1CD}" type="presOf" srcId="{CD207178-9A54-40AC-B45C-E5D300BB75F6}" destId="{476C0AE3-FF72-4EC4-A3C0-5CE8CC87E7B5}" srcOrd="0" destOrd="0" presId="urn:microsoft.com/office/officeart/2005/8/layout/matrix1"/>
    <dgm:cxn modelId="{47D42F7C-4640-E54E-A1B6-FC9F5FD5C6D6}" type="presOf" srcId="{30F3CCCA-7A55-454D-9246-2B3B6A49B8B2}" destId="{1EDC1791-BFDD-4168-817E-E53C2655954F}" srcOrd="1" destOrd="0" presId="urn:microsoft.com/office/officeart/2005/8/layout/matrix1"/>
    <dgm:cxn modelId="{55F4A972-532F-4FEC-81B1-8CD93B3065F0}" srcId="{30333964-84C4-4316-A80E-D890DC2CE4EE}" destId="{CD207178-9A54-40AC-B45C-E5D300BB75F6}" srcOrd="3" destOrd="0" parTransId="{DA8EFF12-0A8C-452B-A8E5-C41DCA0F36E6}" sibTransId="{430B3319-FD80-49F1-82DC-037F6F5C03E5}"/>
    <dgm:cxn modelId="{F7951EAD-CD67-F04F-BAA7-E53008796A63}" type="presOf" srcId="{CD207178-9A54-40AC-B45C-E5D300BB75F6}" destId="{277C4A92-3A9F-4515-A526-7EA36DF69047}" srcOrd="1" destOrd="0" presId="urn:microsoft.com/office/officeart/2005/8/layout/matrix1"/>
    <dgm:cxn modelId="{83704F74-8B16-0243-8D3C-74C5B8B9051E}" type="presOf" srcId="{30F3CCCA-7A55-454D-9246-2B3B6A49B8B2}" destId="{F171EF58-88E1-41F0-9C75-044ED3041248}" srcOrd="0" destOrd="0" presId="urn:microsoft.com/office/officeart/2005/8/layout/matrix1"/>
    <dgm:cxn modelId="{02F757CC-E9D4-4D49-914A-703B58830CB9}" type="presOf" srcId="{358C51B0-B7C6-43CE-B18E-5E30DA80461D}" destId="{23247AE0-6763-40AD-A4BC-CCCD542DFC2D}" srcOrd="0" destOrd="0" presId="urn:microsoft.com/office/officeart/2005/8/layout/matrix1"/>
    <dgm:cxn modelId="{9E43F04B-9D85-C242-ADC1-5D48799FBBB6}" type="presOf" srcId="{FE9A3BC0-209D-41F6-A340-317FA0CB4563}" destId="{5F119399-41CD-434D-ADEE-71F7E546A27B}" srcOrd="0" destOrd="0" presId="urn:microsoft.com/office/officeart/2005/8/layout/matrix1"/>
    <dgm:cxn modelId="{A9A04B29-B072-034E-8500-7BF2FC144E47}" type="presOf" srcId="{18CC1233-6E05-4A4B-AB1D-C338306E228A}" destId="{FCBF0404-226D-433F-BCFE-F33918FF32CC}" srcOrd="1" destOrd="0" presId="urn:microsoft.com/office/officeart/2005/8/layout/matrix1"/>
    <dgm:cxn modelId="{C617F6B1-33DB-4FB4-9FA9-1DC6E8322CDF}" srcId="{30333964-84C4-4316-A80E-D890DC2CE4EE}" destId="{358C51B0-B7C6-43CE-B18E-5E30DA80461D}" srcOrd="2" destOrd="0" parTransId="{B09C253F-9FF9-403F-9DE3-91DEAFF5FF9D}" sibTransId="{3D092EC4-C40D-4062-9B7C-BC9B8E58E88C}"/>
    <dgm:cxn modelId="{455B6797-FA0D-EA4F-A89E-CB486DDF5E1D}" type="presOf" srcId="{358C51B0-B7C6-43CE-B18E-5E30DA80461D}" destId="{914BEEC9-9A1E-48B8-BD7D-13D7220A6DA0}" srcOrd="1" destOrd="0" presId="urn:microsoft.com/office/officeart/2005/8/layout/matrix1"/>
    <dgm:cxn modelId="{B5C18FE1-8FB4-E647-9903-1AAA33DBAE49}" type="presOf" srcId="{30333964-84C4-4316-A80E-D890DC2CE4EE}" destId="{333AE08E-1C22-422E-98F1-3EF773D932F6}" srcOrd="0" destOrd="0" presId="urn:microsoft.com/office/officeart/2005/8/layout/matrix1"/>
    <dgm:cxn modelId="{E1F0AF50-3F47-674F-B4BF-BAE178215E3E}" type="presOf" srcId="{18CC1233-6E05-4A4B-AB1D-C338306E228A}" destId="{60A07124-88FC-4353-95BB-87DFAD0FE912}" srcOrd="0" destOrd="0" presId="urn:microsoft.com/office/officeart/2005/8/layout/matrix1"/>
    <dgm:cxn modelId="{9F7B49A5-2477-4821-AB6E-169836D009FE}" srcId="{30333964-84C4-4316-A80E-D890DC2CE4EE}" destId="{18CC1233-6E05-4A4B-AB1D-C338306E228A}" srcOrd="1" destOrd="0" parTransId="{EAB5AAC9-B852-4494-857E-0615A8137541}" sibTransId="{6AB3B027-A610-4938-8FD2-86869F305059}"/>
    <dgm:cxn modelId="{229CA9CB-00E3-488C-8F24-168D6AFEE5CB}" srcId="{30333964-84C4-4316-A80E-D890DC2CE4EE}" destId="{30F3CCCA-7A55-454D-9246-2B3B6A49B8B2}" srcOrd="0" destOrd="0" parTransId="{7EDC302F-921C-42F1-B1FE-A59575255AFC}" sibTransId="{99F1EBF6-BC98-49AE-BCF9-2F3B78464941}"/>
    <dgm:cxn modelId="{6D1638A9-BB99-458C-9C31-840E83C1EFDE}" srcId="{FE9A3BC0-209D-41F6-A340-317FA0CB4563}" destId="{30333964-84C4-4316-A80E-D890DC2CE4EE}" srcOrd="0" destOrd="0" parTransId="{0AB0EE25-0D1B-45F6-997A-2689EB860AE5}" sibTransId="{6B03774D-F30E-4225-B555-C5181BCDA4EE}"/>
    <dgm:cxn modelId="{6E9A615A-5EFC-A649-8B16-2439515E9BD8}" type="presParOf" srcId="{5F119399-41CD-434D-ADEE-71F7E546A27B}" destId="{0C8DE0C8-CAE0-4F59-8ED0-B37EF6D68B25}" srcOrd="0" destOrd="0" presId="urn:microsoft.com/office/officeart/2005/8/layout/matrix1"/>
    <dgm:cxn modelId="{5D1FB92C-8EDB-024F-9E2B-ECAAA6A58E99}" type="presParOf" srcId="{0C8DE0C8-CAE0-4F59-8ED0-B37EF6D68B25}" destId="{F171EF58-88E1-41F0-9C75-044ED3041248}" srcOrd="0" destOrd="0" presId="urn:microsoft.com/office/officeart/2005/8/layout/matrix1"/>
    <dgm:cxn modelId="{9B36D8F8-C4CE-B245-9499-4F74C70499AA}" type="presParOf" srcId="{0C8DE0C8-CAE0-4F59-8ED0-B37EF6D68B25}" destId="{1EDC1791-BFDD-4168-817E-E53C2655954F}" srcOrd="1" destOrd="0" presId="urn:microsoft.com/office/officeart/2005/8/layout/matrix1"/>
    <dgm:cxn modelId="{815736BA-9F3E-3E4E-8E8F-B70C3536874D}" type="presParOf" srcId="{0C8DE0C8-CAE0-4F59-8ED0-B37EF6D68B25}" destId="{60A07124-88FC-4353-95BB-87DFAD0FE912}" srcOrd="2" destOrd="0" presId="urn:microsoft.com/office/officeart/2005/8/layout/matrix1"/>
    <dgm:cxn modelId="{11498471-A594-1A42-99F6-0FC4537223FE}" type="presParOf" srcId="{0C8DE0C8-CAE0-4F59-8ED0-B37EF6D68B25}" destId="{FCBF0404-226D-433F-BCFE-F33918FF32CC}" srcOrd="3" destOrd="0" presId="urn:microsoft.com/office/officeart/2005/8/layout/matrix1"/>
    <dgm:cxn modelId="{FBEC0993-6E5B-094E-962C-5A399B23D9E3}" type="presParOf" srcId="{0C8DE0C8-CAE0-4F59-8ED0-B37EF6D68B25}" destId="{23247AE0-6763-40AD-A4BC-CCCD542DFC2D}" srcOrd="4" destOrd="0" presId="urn:microsoft.com/office/officeart/2005/8/layout/matrix1"/>
    <dgm:cxn modelId="{D8817604-5763-BE4E-9A3D-FBDE0256E7D3}" type="presParOf" srcId="{0C8DE0C8-CAE0-4F59-8ED0-B37EF6D68B25}" destId="{914BEEC9-9A1E-48B8-BD7D-13D7220A6DA0}" srcOrd="5" destOrd="0" presId="urn:microsoft.com/office/officeart/2005/8/layout/matrix1"/>
    <dgm:cxn modelId="{4F23B97B-618B-CA48-98C0-9A29AC3BF9F5}" type="presParOf" srcId="{0C8DE0C8-CAE0-4F59-8ED0-B37EF6D68B25}" destId="{476C0AE3-FF72-4EC4-A3C0-5CE8CC87E7B5}" srcOrd="6" destOrd="0" presId="urn:microsoft.com/office/officeart/2005/8/layout/matrix1"/>
    <dgm:cxn modelId="{B336A28E-36A0-AA44-A3FF-1AD46DC6116D}" type="presParOf" srcId="{0C8DE0C8-CAE0-4F59-8ED0-B37EF6D68B25}" destId="{277C4A92-3A9F-4515-A526-7EA36DF69047}" srcOrd="7" destOrd="0" presId="urn:microsoft.com/office/officeart/2005/8/layout/matrix1"/>
    <dgm:cxn modelId="{78AC022B-BEFC-BB4A-A248-C2ED971C8281}" type="presParOf" srcId="{5F119399-41CD-434D-ADEE-71F7E546A27B}" destId="{333AE08E-1C22-422E-98F1-3EF773D932F6}" srcOrd="1" destOrd="0" presId="urn:microsoft.com/office/officeart/2005/8/layout/matrix1"/>
  </dgm:cxnLst>
  <dgm:bg/>
  <dgm:whole/>
  <dgm:extLst>
    <a:ext uri="http://schemas.microsoft.com/office/drawing/2008/diagram">
      <dsp:dataModelExt xmlns:dgm="http://schemas.openxmlformats.org/drawingml/2006/diagram" xmlns:a="http://schemas.openxmlformats.org/drawingml/2006/main"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FD53FC5-C31F-428C-AECF-443093FCCB08}" type="doc">
      <dgm:prSet loTypeId="urn:microsoft.com/office/officeart/2005/8/layout/process4" loCatId="process" qsTypeId="urn:microsoft.com/office/officeart/2005/8/quickstyle/simple1" qsCatId="simple" csTypeId="urn:microsoft.com/office/officeart/2005/8/colors/accent1_2" csCatId="accent1" phldr="1"/>
      <dgm:spPr/>
      <dgm:t>
        <a:bodyPr/>
        <a:lstStyle/>
        <a:p>
          <a:endParaRPr lang="en-US"/>
        </a:p>
      </dgm:t>
    </dgm:pt>
    <dgm:pt modelId="{256BD22D-B66E-4EA6-98E6-19217544FF99}">
      <dgm:prSet phldrT="[Text]" custT="1">
        <dgm:style>
          <a:lnRef idx="0">
            <a:schemeClr val="accent1"/>
          </a:lnRef>
          <a:fillRef idx="3">
            <a:schemeClr val="accent1"/>
          </a:fillRef>
          <a:effectRef idx="3">
            <a:schemeClr val="accent1"/>
          </a:effectRef>
          <a:fontRef idx="minor">
            <a:schemeClr val="lt1"/>
          </a:fontRef>
        </dgm:style>
      </dgm:prSet>
      <dgm:spPr>
        <a:solidFill>
          <a:schemeClr val="tx1"/>
        </a:solidFill>
        <a:effectLst>
          <a:outerShdw blurRad="50800" dist="38100" dir="2700000" algn="tl" rotWithShape="0">
            <a:prstClr val="black">
              <a:alpha val="40000"/>
            </a:prstClr>
          </a:outerShdw>
          <a:softEdge rad="63500"/>
        </a:effectLst>
        <a:scene3d>
          <a:camera prst="orthographicFront">
            <a:rot lat="0" lon="0" rev="0"/>
          </a:camera>
          <a:lightRig rig="threePt" dir="t">
            <a:rot lat="0" lon="0" rev="1200000"/>
          </a:lightRig>
        </a:scene3d>
        <a:sp3d>
          <a:bevelT w="63500" h="25400"/>
        </a:sp3d>
      </dgm:spPr>
      <dgm:t>
        <a:bodyPr/>
        <a:lstStyle/>
        <a:p>
          <a:r>
            <a:rPr lang="en-US" sz="2150" b="0" dirty="0">
              <a:solidFill>
                <a:srgbClr val="FFFFFF"/>
              </a:solidFill>
            </a:rPr>
            <a:t>K-12 Comprehensive Content Standards</a:t>
          </a:r>
        </a:p>
      </dgm:t>
    </dgm:pt>
    <dgm:pt modelId="{777110A0-5224-47C3-9F79-1C23F248C111}" type="sibTrans" cxnId="{2F2379C9-286C-45DD-841F-655B341AFBEE}">
      <dgm:prSet/>
      <dgm:spPr/>
      <dgm:t>
        <a:bodyPr/>
        <a:lstStyle/>
        <a:p>
          <a:endParaRPr lang="en-US"/>
        </a:p>
      </dgm:t>
    </dgm:pt>
    <dgm:pt modelId="{196F5186-C043-477C-BD29-1CB74C74A3F5}" type="parTrans" cxnId="{2F2379C9-286C-45DD-841F-655B341AFBEE}">
      <dgm:prSet/>
      <dgm:spPr/>
      <dgm:t>
        <a:bodyPr/>
        <a:lstStyle/>
        <a:p>
          <a:endParaRPr lang="en-US"/>
        </a:p>
      </dgm:t>
    </dgm:pt>
    <dgm:pt modelId="{52CD0F31-0036-4E34-89DE-C9FF6A599D5F}">
      <dgm:prSet phldrT="[Text]"/>
      <dgm:spPr>
        <a:noFill/>
        <a:ln>
          <a:noFill/>
        </a:ln>
      </dgm:spPr>
      <dgm:t>
        <a:bodyPr/>
        <a:lstStyle/>
        <a:p>
          <a:endParaRPr lang="en-US" dirty="0"/>
        </a:p>
      </dgm:t>
    </dgm:pt>
    <dgm:pt modelId="{628219B7-BC89-487E-AB9A-EE9D20F667B9}" type="sibTrans" cxnId="{A0A75A20-049B-4B52-B94B-5B112DB5D73C}">
      <dgm:prSet/>
      <dgm:spPr/>
      <dgm:t>
        <a:bodyPr/>
        <a:lstStyle/>
        <a:p>
          <a:endParaRPr lang="en-US"/>
        </a:p>
      </dgm:t>
    </dgm:pt>
    <dgm:pt modelId="{4ACC234C-53C9-42C2-8E5A-0028B9A2D899}" type="parTrans" cxnId="{A0A75A20-049B-4B52-B94B-5B112DB5D73C}">
      <dgm:prSet/>
      <dgm:spPr/>
      <dgm:t>
        <a:bodyPr/>
        <a:lstStyle/>
        <a:p>
          <a:endParaRPr lang="en-US"/>
        </a:p>
      </dgm:t>
    </dgm:pt>
    <dgm:pt modelId="{F6050718-D7C9-4028-AF65-6BAF15052383}" type="pres">
      <dgm:prSet presAssocID="{8FD53FC5-C31F-428C-AECF-443093FCCB08}" presName="Name0" presStyleCnt="0">
        <dgm:presLayoutVars>
          <dgm:dir val="rev"/>
          <dgm:animLvl val="lvl"/>
          <dgm:resizeHandles val="exact"/>
        </dgm:presLayoutVars>
      </dgm:prSet>
      <dgm:spPr/>
      <dgm:t>
        <a:bodyPr/>
        <a:lstStyle/>
        <a:p>
          <a:endParaRPr lang="en-US"/>
        </a:p>
      </dgm:t>
    </dgm:pt>
    <dgm:pt modelId="{224F91B5-10E6-42A0-88D0-B008D3300ECF}" type="pres">
      <dgm:prSet presAssocID="{52CD0F31-0036-4E34-89DE-C9FF6A599D5F}" presName="boxAndChildren" presStyleCnt="0"/>
      <dgm:spPr/>
    </dgm:pt>
    <dgm:pt modelId="{A22D6585-EB2C-4919-8A45-F7E6F407CA39}" type="pres">
      <dgm:prSet presAssocID="{52CD0F31-0036-4E34-89DE-C9FF6A599D5F}" presName="parentTextBox" presStyleLbl="node1" presStyleIdx="0" presStyleCnt="2" custLinFactNeighborX="1121" custLinFactNeighborY="341"/>
      <dgm:spPr/>
      <dgm:t>
        <a:bodyPr/>
        <a:lstStyle/>
        <a:p>
          <a:endParaRPr lang="en-US"/>
        </a:p>
      </dgm:t>
    </dgm:pt>
    <dgm:pt modelId="{06DF88CC-EF1E-4711-9D6C-34B14DEA2A24}" type="pres">
      <dgm:prSet presAssocID="{777110A0-5224-47C3-9F79-1C23F248C111}" presName="sp" presStyleCnt="0"/>
      <dgm:spPr/>
    </dgm:pt>
    <dgm:pt modelId="{A4B88376-624F-490D-BDF2-63F1F3EF89AC}" type="pres">
      <dgm:prSet presAssocID="{256BD22D-B66E-4EA6-98E6-19217544FF99}" presName="arrowAndChildren" presStyleCnt="0"/>
      <dgm:spPr/>
    </dgm:pt>
    <dgm:pt modelId="{6398B016-7559-4B24-BE88-E3B8666060E5}" type="pres">
      <dgm:prSet presAssocID="{256BD22D-B66E-4EA6-98E6-19217544FF99}" presName="parentTextArrow" presStyleLbl="node1" presStyleIdx="1" presStyleCnt="2" custLinFactNeighborX="-1754" custLinFactNeighborY="-7509"/>
      <dgm:spPr/>
      <dgm:t>
        <a:bodyPr/>
        <a:lstStyle/>
        <a:p>
          <a:endParaRPr lang="en-US"/>
        </a:p>
      </dgm:t>
    </dgm:pt>
  </dgm:ptLst>
  <dgm:cxnLst>
    <dgm:cxn modelId="{E1C47FF7-FAA7-DE4F-ADAE-AB0946B19753}" type="presOf" srcId="{8FD53FC5-C31F-428C-AECF-443093FCCB08}" destId="{F6050718-D7C9-4028-AF65-6BAF15052383}" srcOrd="0" destOrd="0" presId="urn:microsoft.com/office/officeart/2005/8/layout/process4"/>
    <dgm:cxn modelId="{A0A75A20-049B-4B52-B94B-5B112DB5D73C}" srcId="{8FD53FC5-C31F-428C-AECF-443093FCCB08}" destId="{52CD0F31-0036-4E34-89DE-C9FF6A599D5F}" srcOrd="1" destOrd="0" parTransId="{4ACC234C-53C9-42C2-8E5A-0028B9A2D899}" sibTransId="{628219B7-BC89-487E-AB9A-EE9D20F667B9}"/>
    <dgm:cxn modelId="{2F2379C9-286C-45DD-841F-655B341AFBEE}" srcId="{8FD53FC5-C31F-428C-AECF-443093FCCB08}" destId="{256BD22D-B66E-4EA6-98E6-19217544FF99}" srcOrd="0" destOrd="0" parTransId="{196F5186-C043-477C-BD29-1CB74C74A3F5}" sibTransId="{777110A0-5224-47C3-9F79-1C23F248C111}"/>
    <dgm:cxn modelId="{B4C32199-CD88-644F-B44B-81794745DDA8}" type="presOf" srcId="{256BD22D-B66E-4EA6-98E6-19217544FF99}" destId="{6398B016-7559-4B24-BE88-E3B8666060E5}" srcOrd="0" destOrd="0" presId="urn:microsoft.com/office/officeart/2005/8/layout/process4"/>
    <dgm:cxn modelId="{59606794-5355-C043-AA60-EBB5C15CC378}" type="presOf" srcId="{52CD0F31-0036-4E34-89DE-C9FF6A599D5F}" destId="{A22D6585-EB2C-4919-8A45-F7E6F407CA39}" srcOrd="0" destOrd="0" presId="urn:microsoft.com/office/officeart/2005/8/layout/process4"/>
    <dgm:cxn modelId="{58439433-16D0-CF49-AF55-28C7C9CD7B01}" type="presParOf" srcId="{F6050718-D7C9-4028-AF65-6BAF15052383}" destId="{224F91B5-10E6-42A0-88D0-B008D3300ECF}" srcOrd="0" destOrd="0" presId="urn:microsoft.com/office/officeart/2005/8/layout/process4"/>
    <dgm:cxn modelId="{44E3CAB5-48EE-A14B-9EBF-E62A38DA5CDF}" type="presParOf" srcId="{224F91B5-10E6-42A0-88D0-B008D3300ECF}" destId="{A22D6585-EB2C-4919-8A45-F7E6F407CA39}" srcOrd="0" destOrd="0" presId="urn:microsoft.com/office/officeart/2005/8/layout/process4"/>
    <dgm:cxn modelId="{72BBD579-15A8-9F48-B3CF-032917A4D822}" type="presParOf" srcId="{F6050718-D7C9-4028-AF65-6BAF15052383}" destId="{06DF88CC-EF1E-4711-9D6C-34B14DEA2A24}" srcOrd="1" destOrd="0" presId="urn:microsoft.com/office/officeart/2005/8/layout/process4"/>
    <dgm:cxn modelId="{9460F163-1D3D-6A4D-AA81-4B5EF88D2732}" type="presParOf" srcId="{F6050718-D7C9-4028-AF65-6BAF15052383}" destId="{A4B88376-624F-490D-BDF2-63F1F3EF89AC}" srcOrd="2" destOrd="0" presId="urn:microsoft.com/office/officeart/2005/8/layout/process4"/>
    <dgm:cxn modelId="{CE67A8D6-EFD4-3543-BD77-A5A991989313}" type="presParOf" srcId="{A4B88376-624F-490D-BDF2-63F1F3EF89AC}" destId="{6398B016-7559-4B24-BE88-E3B8666060E5}" srcOrd="0" destOrd="0" presId="urn:microsoft.com/office/officeart/2005/8/layout/process4"/>
  </dgm:cxnLst>
  <dgm:bg/>
  <dgm:whole/>
  <dgm:extLst>
    <a:ext uri="http://schemas.microsoft.com/office/drawing/2008/diagram">
      <dsp:dataModelExt xmlns:dgm="http://schemas.openxmlformats.org/drawingml/2006/diagram" xmlns:a="http://schemas.openxmlformats.org/drawingml/2006/main"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FD53FC5-C31F-428C-AECF-443093FCCB08}" type="doc">
      <dgm:prSet loTypeId="urn:microsoft.com/office/officeart/2005/8/layout/process4" loCatId="process" qsTypeId="urn:microsoft.com/office/officeart/2005/8/quickstyle/simple1" qsCatId="simple" csTypeId="urn:microsoft.com/office/officeart/2005/8/colors/accent1_2" csCatId="accent1" phldr="1"/>
      <dgm:spPr/>
      <dgm:t>
        <a:bodyPr/>
        <a:lstStyle/>
        <a:p>
          <a:endParaRPr lang="en-US"/>
        </a:p>
      </dgm:t>
    </dgm:pt>
    <dgm:pt modelId="{52CD0F31-0036-4E34-89DE-C9FF6A599D5F}">
      <dgm:prSet phldrT="[Text]" phldr="1"/>
      <dgm:spPr>
        <a:noFill/>
        <a:ln>
          <a:noFill/>
        </a:ln>
      </dgm:spPr>
      <dgm:t>
        <a:bodyPr/>
        <a:lstStyle/>
        <a:p>
          <a:endParaRPr lang="en-US" dirty="0"/>
        </a:p>
      </dgm:t>
    </dgm:pt>
    <dgm:pt modelId="{628219B7-BC89-487E-AB9A-EE9D20F667B9}" type="sibTrans" cxnId="{A0A75A20-049B-4B52-B94B-5B112DB5D73C}">
      <dgm:prSet/>
      <dgm:spPr/>
      <dgm:t>
        <a:bodyPr/>
        <a:lstStyle/>
        <a:p>
          <a:endParaRPr lang="en-US"/>
        </a:p>
      </dgm:t>
    </dgm:pt>
    <dgm:pt modelId="{4ACC234C-53C9-42C2-8E5A-0028B9A2D899}" type="parTrans" cxnId="{A0A75A20-049B-4B52-B94B-5B112DB5D73C}">
      <dgm:prSet/>
      <dgm:spPr/>
      <dgm:t>
        <a:bodyPr/>
        <a:lstStyle/>
        <a:p>
          <a:endParaRPr lang="en-US"/>
        </a:p>
      </dgm:t>
    </dgm:pt>
    <dgm:pt modelId="{256BD22D-B66E-4EA6-98E6-19217544FF99}">
      <dgm:prSet phldrT="[Text]" custT="1">
        <dgm:style>
          <a:lnRef idx="0">
            <a:schemeClr val="accent1"/>
          </a:lnRef>
          <a:fillRef idx="3">
            <a:schemeClr val="accent1"/>
          </a:fillRef>
          <a:effectRef idx="3">
            <a:schemeClr val="accent1"/>
          </a:effectRef>
          <a:fontRef idx="minor">
            <a:schemeClr val="lt1"/>
          </a:fontRef>
        </dgm:style>
      </dgm:prSet>
      <dgm:spPr>
        <a:solidFill>
          <a:schemeClr val="tx1">
            <a:lumMod val="95000"/>
            <a:lumOff val="5000"/>
          </a:schemeClr>
        </a:solidFill>
        <a:effectLst>
          <a:outerShdw blurRad="50800" dist="38100" dir="2700000" algn="tl" rotWithShape="0">
            <a:prstClr val="black">
              <a:alpha val="40000"/>
            </a:prstClr>
          </a:outerShdw>
          <a:softEdge rad="63500"/>
        </a:effectLst>
        <a:scene3d>
          <a:camera prst="orthographicFront">
            <a:rot lat="0" lon="0" rev="0"/>
          </a:camera>
          <a:lightRig rig="threePt" dir="t">
            <a:rot lat="0" lon="0" rev="1200000"/>
          </a:lightRig>
        </a:scene3d>
        <a:sp3d>
          <a:bevelT w="63500" h="25400"/>
        </a:sp3d>
      </dgm:spPr>
      <dgm:t>
        <a:bodyPr/>
        <a:lstStyle/>
        <a:p>
          <a:r>
            <a:rPr lang="en-US" sz="2000" dirty="0">
              <a:solidFill>
                <a:srgbClr val="FFFFFF"/>
              </a:solidFill>
            </a:rPr>
            <a:t>Grade Level Standards</a:t>
          </a:r>
        </a:p>
      </dgm:t>
    </dgm:pt>
    <dgm:pt modelId="{777110A0-5224-47C3-9F79-1C23F248C111}" type="sibTrans" cxnId="{2F2379C9-286C-45DD-841F-655B341AFBEE}">
      <dgm:prSet/>
      <dgm:spPr/>
      <dgm:t>
        <a:bodyPr/>
        <a:lstStyle/>
        <a:p>
          <a:endParaRPr lang="en-US"/>
        </a:p>
      </dgm:t>
    </dgm:pt>
    <dgm:pt modelId="{196F5186-C043-477C-BD29-1CB74C74A3F5}" type="parTrans" cxnId="{2F2379C9-286C-45DD-841F-655B341AFBEE}">
      <dgm:prSet/>
      <dgm:spPr/>
      <dgm:t>
        <a:bodyPr/>
        <a:lstStyle/>
        <a:p>
          <a:endParaRPr lang="en-US"/>
        </a:p>
      </dgm:t>
    </dgm:pt>
    <dgm:pt modelId="{F6050718-D7C9-4028-AF65-6BAF15052383}" type="pres">
      <dgm:prSet presAssocID="{8FD53FC5-C31F-428C-AECF-443093FCCB08}" presName="Name0" presStyleCnt="0">
        <dgm:presLayoutVars>
          <dgm:dir/>
          <dgm:animLvl val="lvl"/>
          <dgm:resizeHandles val="exact"/>
        </dgm:presLayoutVars>
      </dgm:prSet>
      <dgm:spPr/>
      <dgm:t>
        <a:bodyPr/>
        <a:lstStyle/>
        <a:p>
          <a:endParaRPr lang="en-US"/>
        </a:p>
      </dgm:t>
    </dgm:pt>
    <dgm:pt modelId="{224F91B5-10E6-42A0-88D0-B008D3300ECF}" type="pres">
      <dgm:prSet presAssocID="{52CD0F31-0036-4E34-89DE-C9FF6A599D5F}" presName="boxAndChildren" presStyleCnt="0"/>
      <dgm:spPr/>
    </dgm:pt>
    <dgm:pt modelId="{A22D6585-EB2C-4919-8A45-F7E6F407CA39}" type="pres">
      <dgm:prSet presAssocID="{52CD0F31-0036-4E34-89DE-C9FF6A599D5F}" presName="parentTextBox" presStyleLbl="node1" presStyleIdx="0" presStyleCnt="2" custLinFactNeighborX="1121" custLinFactNeighborY="341"/>
      <dgm:spPr/>
      <dgm:t>
        <a:bodyPr/>
        <a:lstStyle/>
        <a:p>
          <a:endParaRPr lang="en-US"/>
        </a:p>
      </dgm:t>
    </dgm:pt>
    <dgm:pt modelId="{06DF88CC-EF1E-4711-9D6C-34B14DEA2A24}" type="pres">
      <dgm:prSet presAssocID="{777110A0-5224-47C3-9F79-1C23F248C111}" presName="sp" presStyleCnt="0"/>
      <dgm:spPr/>
    </dgm:pt>
    <dgm:pt modelId="{A4B88376-624F-490D-BDF2-63F1F3EF89AC}" type="pres">
      <dgm:prSet presAssocID="{256BD22D-B66E-4EA6-98E6-19217544FF99}" presName="arrowAndChildren" presStyleCnt="0"/>
      <dgm:spPr/>
    </dgm:pt>
    <dgm:pt modelId="{6398B016-7559-4B24-BE88-E3B8666060E5}" type="pres">
      <dgm:prSet presAssocID="{256BD22D-B66E-4EA6-98E6-19217544FF99}" presName="parentTextArrow" presStyleLbl="node1" presStyleIdx="1" presStyleCnt="2" custLinFactNeighborY="-6859"/>
      <dgm:spPr/>
      <dgm:t>
        <a:bodyPr/>
        <a:lstStyle/>
        <a:p>
          <a:endParaRPr lang="en-US"/>
        </a:p>
      </dgm:t>
    </dgm:pt>
  </dgm:ptLst>
  <dgm:cxnLst>
    <dgm:cxn modelId="{A0A75A20-049B-4B52-B94B-5B112DB5D73C}" srcId="{8FD53FC5-C31F-428C-AECF-443093FCCB08}" destId="{52CD0F31-0036-4E34-89DE-C9FF6A599D5F}" srcOrd="1" destOrd="0" parTransId="{4ACC234C-53C9-42C2-8E5A-0028B9A2D899}" sibTransId="{628219B7-BC89-487E-AB9A-EE9D20F667B9}"/>
    <dgm:cxn modelId="{FCB67265-02A3-5840-A483-2FE8926BE332}" type="presOf" srcId="{8FD53FC5-C31F-428C-AECF-443093FCCB08}" destId="{F6050718-D7C9-4028-AF65-6BAF15052383}" srcOrd="0" destOrd="0" presId="urn:microsoft.com/office/officeart/2005/8/layout/process4"/>
    <dgm:cxn modelId="{2F2379C9-286C-45DD-841F-655B341AFBEE}" srcId="{8FD53FC5-C31F-428C-AECF-443093FCCB08}" destId="{256BD22D-B66E-4EA6-98E6-19217544FF99}" srcOrd="0" destOrd="0" parTransId="{196F5186-C043-477C-BD29-1CB74C74A3F5}" sibTransId="{777110A0-5224-47C3-9F79-1C23F248C111}"/>
    <dgm:cxn modelId="{C7E17932-97ED-D748-B0BD-1D783CF9716D}" type="presOf" srcId="{256BD22D-B66E-4EA6-98E6-19217544FF99}" destId="{6398B016-7559-4B24-BE88-E3B8666060E5}" srcOrd="0" destOrd="0" presId="urn:microsoft.com/office/officeart/2005/8/layout/process4"/>
    <dgm:cxn modelId="{A4B8A07C-E163-8C4B-9EC4-A3AAE78C9D96}" type="presOf" srcId="{52CD0F31-0036-4E34-89DE-C9FF6A599D5F}" destId="{A22D6585-EB2C-4919-8A45-F7E6F407CA39}" srcOrd="0" destOrd="0" presId="urn:microsoft.com/office/officeart/2005/8/layout/process4"/>
    <dgm:cxn modelId="{3F79971A-6FA2-9543-8E20-4A45B36097F6}" type="presParOf" srcId="{F6050718-D7C9-4028-AF65-6BAF15052383}" destId="{224F91B5-10E6-42A0-88D0-B008D3300ECF}" srcOrd="0" destOrd="0" presId="urn:microsoft.com/office/officeart/2005/8/layout/process4"/>
    <dgm:cxn modelId="{2962FA49-EC87-B745-8C3F-59EEBC354D73}" type="presParOf" srcId="{224F91B5-10E6-42A0-88D0-B008D3300ECF}" destId="{A22D6585-EB2C-4919-8A45-F7E6F407CA39}" srcOrd="0" destOrd="0" presId="urn:microsoft.com/office/officeart/2005/8/layout/process4"/>
    <dgm:cxn modelId="{B781F768-EFCB-A544-B9F4-1BAE454A70B1}" type="presParOf" srcId="{F6050718-D7C9-4028-AF65-6BAF15052383}" destId="{06DF88CC-EF1E-4711-9D6C-34B14DEA2A24}" srcOrd="1" destOrd="0" presId="urn:microsoft.com/office/officeart/2005/8/layout/process4"/>
    <dgm:cxn modelId="{95ABC861-3071-3443-A496-9683F490669B}" type="presParOf" srcId="{F6050718-D7C9-4028-AF65-6BAF15052383}" destId="{A4B88376-624F-490D-BDF2-63F1F3EF89AC}" srcOrd="2" destOrd="0" presId="urn:microsoft.com/office/officeart/2005/8/layout/process4"/>
    <dgm:cxn modelId="{CCD12B38-E5C3-C04D-952C-319384AF3739}" type="presParOf" srcId="{A4B88376-624F-490D-BDF2-63F1F3EF89AC}" destId="{6398B016-7559-4B24-BE88-E3B8666060E5}" srcOrd="0" destOrd="0" presId="urn:microsoft.com/office/officeart/2005/8/layout/process4"/>
  </dgm:cxnLst>
  <dgm:bg/>
  <dgm:whole/>
  <dgm:extLst>
    <a:ext uri="http://schemas.microsoft.com/office/drawing/2008/diagram">
      <dsp:dataModelExt xmlns:dgm="http://schemas.openxmlformats.org/drawingml/2006/diagram" xmlns:a="http://schemas.openxmlformats.org/drawingml/2006/main" xmlns:dsp="http://schemas.microsoft.com/office/drawing/2008/diagram" xmlns=""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FD53FC5-C31F-428C-AECF-443093FCCB08}" type="doc">
      <dgm:prSet loTypeId="urn:microsoft.com/office/officeart/2005/8/layout/process4" loCatId="process" qsTypeId="urn:microsoft.com/office/officeart/2005/8/quickstyle/simple1" qsCatId="simple" csTypeId="urn:microsoft.com/office/officeart/2005/8/colors/accent1_2" csCatId="accent1" phldr="1"/>
      <dgm:spPr/>
      <dgm:t>
        <a:bodyPr/>
        <a:lstStyle/>
        <a:p>
          <a:endParaRPr lang="en-US"/>
        </a:p>
      </dgm:t>
    </dgm:pt>
    <dgm:pt modelId="{52CD0F31-0036-4E34-89DE-C9FF6A599D5F}">
      <dgm:prSet phldrT="[Text]" phldr="1"/>
      <dgm:spPr>
        <a:noFill/>
        <a:ln>
          <a:noFill/>
        </a:ln>
      </dgm:spPr>
      <dgm:t>
        <a:bodyPr/>
        <a:lstStyle/>
        <a:p>
          <a:endParaRPr lang="en-US" dirty="0"/>
        </a:p>
      </dgm:t>
    </dgm:pt>
    <dgm:pt modelId="{628219B7-BC89-487E-AB9A-EE9D20F667B9}" type="sibTrans" cxnId="{A0A75A20-049B-4B52-B94B-5B112DB5D73C}">
      <dgm:prSet/>
      <dgm:spPr/>
      <dgm:t>
        <a:bodyPr/>
        <a:lstStyle/>
        <a:p>
          <a:endParaRPr lang="en-US"/>
        </a:p>
      </dgm:t>
    </dgm:pt>
    <dgm:pt modelId="{4ACC234C-53C9-42C2-8E5A-0028B9A2D899}" type="parTrans" cxnId="{A0A75A20-049B-4B52-B94B-5B112DB5D73C}">
      <dgm:prSet/>
      <dgm:spPr/>
      <dgm:t>
        <a:bodyPr/>
        <a:lstStyle/>
        <a:p>
          <a:endParaRPr lang="en-US"/>
        </a:p>
      </dgm:t>
    </dgm:pt>
    <dgm:pt modelId="{256BD22D-B66E-4EA6-98E6-19217544FF99}">
      <dgm:prSet phldrT="[Text]">
        <dgm:style>
          <a:lnRef idx="0">
            <a:schemeClr val="accent1"/>
          </a:lnRef>
          <a:fillRef idx="3">
            <a:schemeClr val="accent1"/>
          </a:fillRef>
          <a:effectRef idx="3">
            <a:schemeClr val="accent1"/>
          </a:effectRef>
          <a:fontRef idx="minor">
            <a:schemeClr val="lt1"/>
          </a:fontRef>
        </dgm:style>
      </dgm:prSet>
      <dgm:spPr>
        <a:solidFill>
          <a:schemeClr val="tx1">
            <a:lumMod val="85000"/>
            <a:lumOff val="15000"/>
          </a:schemeClr>
        </a:solidFill>
        <a:effectLst>
          <a:outerShdw blurRad="50800" dist="38100" dir="2700000" algn="tl" rotWithShape="0">
            <a:prstClr val="black">
              <a:alpha val="40000"/>
            </a:prstClr>
          </a:outerShdw>
          <a:softEdge rad="63500"/>
        </a:effectLst>
        <a:scene3d>
          <a:camera prst="orthographicFront">
            <a:rot lat="0" lon="0" rev="0"/>
          </a:camera>
          <a:lightRig rig="threePt" dir="t">
            <a:rot lat="0" lon="0" rev="1200000"/>
          </a:lightRig>
        </a:scene3d>
        <a:sp3d>
          <a:bevelT w="63500" h="25400"/>
        </a:sp3d>
      </dgm:spPr>
      <dgm:t>
        <a:bodyPr/>
        <a:lstStyle/>
        <a:p>
          <a:r>
            <a:rPr lang="en-US" dirty="0" smtClean="0">
              <a:solidFill>
                <a:srgbClr val="FFFFFF"/>
              </a:solidFill>
            </a:rPr>
            <a:t>Curricular </a:t>
          </a:r>
          <a:r>
            <a:rPr lang="en-US" dirty="0">
              <a:solidFill>
                <a:srgbClr val="FFFFFF"/>
              </a:solidFill>
            </a:rPr>
            <a:t>Indicators</a:t>
          </a:r>
        </a:p>
      </dgm:t>
    </dgm:pt>
    <dgm:pt modelId="{777110A0-5224-47C3-9F79-1C23F248C111}" type="sibTrans" cxnId="{2F2379C9-286C-45DD-841F-655B341AFBEE}">
      <dgm:prSet/>
      <dgm:spPr/>
      <dgm:t>
        <a:bodyPr/>
        <a:lstStyle/>
        <a:p>
          <a:endParaRPr lang="en-US"/>
        </a:p>
      </dgm:t>
    </dgm:pt>
    <dgm:pt modelId="{196F5186-C043-477C-BD29-1CB74C74A3F5}" type="parTrans" cxnId="{2F2379C9-286C-45DD-841F-655B341AFBEE}">
      <dgm:prSet/>
      <dgm:spPr/>
      <dgm:t>
        <a:bodyPr/>
        <a:lstStyle/>
        <a:p>
          <a:endParaRPr lang="en-US"/>
        </a:p>
      </dgm:t>
    </dgm:pt>
    <dgm:pt modelId="{F6050718-D7C9-4028-AF65-6BAF15052383}" type="pres">
      <dgm:prSet presAssocID="{8FD53FC5-C31F-428C-AECF-443093FCCB08}" presName="Name0" presStyleCnt="0">
        <dgm:presLayoutVars>
          <dgm:dir/>
          <dgm:animLvl val="lvl"/>
          <dgm:resizeHandles val="exact"/>
        </dgm:presLayoutVars>
      </dgm:prSet>
      <dgm:spPr/>
      <dgm:t>
        <a:bodyPr/>
        <a:lstStyle/>
        <a:p>
          <a:endParaRPr lang="en-US"/>
        </a:p>
      </dgm:t>
    </dgm:pt>
    <dgm:pt modelId="{224F91B5-10E6-42A0-88D0-B008D3300ECF}" type="pres">
      <dgm:prSet presAssocID="{52CD0F31-0036-4E34-89DE-C9FF6A599D5F}" presName="boxAndChildren" presStyleCnt="0"/>
      <dgm:spPr/>
    </dgm:pt>
    <dgm:pt modelId="{A22D6585-EB2C-4919-8A45-F7E6F407CA39}" type="pres">
      <dgm:prSet presAssocID="{52CD0F31-0036-4E34-89DE-C9FF6A599D5F}" presName="parentTextBox" presStyleLbl="node1" presStyleIdx="0" presStyleCnt="2" custLinFactNeighborX="1121" custLinFactNeighborY="341"/>
      <dgm:spPr/>
      <dgm:t>
        <a:bodyPr/>
        <a:lstStyle/>
        <a:p>
          <a:endParaRPr lang="en-US"/>
        </a:p>
      </dgm:t>
    </dgm:pt>
    <dgm:pt modelId="{06DF88CC-EF1E-4711-9D6C-34B14DEA2A24}" type="pres">
      <dgm:prSet presAssocID="{777110A0-5224-47C3-9F79-1C23F248C111}" presName="sp" presStyleCnt="0"/>
      <dgm:spPr/>
    </dgm:pt>
    <dgm:pt modelId="{A4B88376-624F-490D-BDF2-63F1F3EF89AC}" type="pres">
      <dgm:prSet presAssocID="{256BD22D-B66E-4EA6-98E6-19217544FF99}" presName="arrowAndChildren" presStyleCnt="0"/>
      <dgm:spPr/>
    </dgm:pt>
    <dgm:pt modelId="{6398B016-7559-4B24-BE88-E3B8666060E5}" type="pres">
      <dgm:prSet presAssocID="{256BD22D-B66E-4EA6-98E6-19217544FF99}" presName="parentTextArrow" presStyleLbl="node1" presStyleIdx="1" presStyleCnt="2" custLinFactNeighborX="-3922" custLinFactNeighborY="-74"/>
      <dgm:spPr/>
      <dgm:t>
        <a:bodyPr/>
        <a:lstStyle/>
        <a:p>
          <a:endParaRPr lang="en-US"/>
        </a:p>
      </dgm:t>
    </dgm:pt>
  </dgm:ptLst>
  <dgm:cxnLst>
    <dgm:cxn modelId="{8C602B11-96FB-E243-8C2B-EA3982EE922A}" type="presOf" srcId="{256BD22D-B66E-4EA6-98E6-19217544FF99}" destId="{6398B016-7559-4B24-BE88-E3B8666060E5}" srcOrd="0" destOrd="0" presId="urn:microsoft.com/office/officeart/2005/8/layout/process4"/>
    <dgm:cxn modelId="{A0A75A20-049B-4B52-B94B-5B112DB5D73C}" srcId="{8FD53FC5-C31F-428C-AECF-443093FCCB08}" destId="{52CD0F31-0036-4E34-89DE-C9FF6A599D5F}" srcOrd="1" destOrd="0" parTransId="{4ACC234C-53C9-42C2-8E5A-0028B9A2D899}" sibTransId="{628219B7-BC89-487E-AB9A-EE9D20F667B9}"/>
    <dgm:cxn modelId="{51EA52CF-2FA4-C34C-A8F7-4C71F25A433D}" type="presOf" srcId="{52CD0F31-0036-4E34-89DE-C9FF6A599D5F}" destId="{A22D6585-EB2C-4919-8A45-F7E6F407CA39}" srcOrd="0" destOrd="0" presId="urn:microsoft.com/office/officeart/2005/8/layout/process4"/>
    <dgm:cxn modelId="{2F2379C9-286C-45DD-841F-655B341AFBEE}" srcId="{8FD53FC5-C31F-428C-AECF-443093FCCB08}" destId="{256BD22D-B66E-4EA6-98E6-19217544FF99}" srcOrd="0" destOrd="0" parTransId="{196F5186-C043-477C-BD29-1CB74C74A3F5}" sibTransId="{777110A0-5224-47C3-9F79-1C23F248C111}"/>
    <dgm:cxn modelId="{CB1934CE-2AD4-644A-AD16-B5C19D337BF1}" type="presOf" srcId="{8FD53FC5-C31F-428C-AECF-443093FCCB08}" destId="{F6050718-D7C9-4028-AF65-6BAF15052383}" srcOrd="0" destOrd="0" presId="urn:microsoft.com/office/officeart/2005/8/layout/process4"/>
    <dgm:cxn modelId="{BAE54C0C-3A88-0342-A7F2-B89FC2D747DF}" type="presParOf" srcId="{F6050718-D7C9-4028-AF65-6BAF15052383}" destId="{224F91B5-10E6-42A0-88D0-B008D3300ECF}" srcOrd="0" destOrd="0" presId="urn:microsoft.com/office/officeart/2005/8/layout/process4"/>
    <dgm:cxn modelId="{24DA8683-905A-4543-9337-18D707D5DE92}" type="presParOf" srcId="{224F91B5-10E6-42A0-88D0-B008D3300ECF}" destId="{A22D6585-EB2C-4919-8A45-F7E6F407CA39}" srcOrd="0" destOrd="0" presId="urn:microsoft.com/office/officeart/2005/8/layout/process4"/>
    <dgm:cxn modelId="{794288F0-D052-4A45-87E4-22F63160A4BB}" type="presParOf" srcId="{F6050718-D7C9-4028-AF65-6BAF15052383}" destId="{06DF88CC-EF1E-4711-9D6C-34B14DEA2A24}" srcOrd="1" destOrd="0" presId="urn:microsoft.com/office/officeart/2005/8/layout/process4"/>
    <dgm:cxn modelId="{4D3E6E74-0B19-D241-B07E-B2EEA77FC91D}" type="presParOf" srcId="{F6050718-D7C9-4028-AF65-6BAF15052383}" destId="{A4B88376-624F-490D-BDF2-63F1F3EF89AC}" srcOrd="2" destOrd="0" presId="urn:microsoft.com/office/officeart/2005/8/layout/process4"/>
    <dgm:cxn modelId="{A4F37100-AFC7-3F4F-8096-EF45266CD790}" type="presParOf" srcId="{A4B88376-624F-490D-BDF2-63F1F3EF89AC}" destId="{6398B016-7559-4B24-BE88-E3B8666060E5}" srcOrd="0" destOrd="0" presId="urn:microsoft.com/office/officeart/2005/8/layout/process4"/>
  </dgm:cxnLst>
  <dgm:bg/>
  <dgm:whole/>
  <dgm:extLst>
    <a:ext uri="http://schemas.microsoft.com/office/drawing/2008/diagram">
      <dsp:dataModelExt xmlns:dgm="http://schemas.openxmlformats.org/drawingml/2006/diagram" xmlns:a="http://schemas.openxmlformats.org/drawingml/2006/main" xmlns:dsp="http://schemas.microsoft.com/office/drawing/2008/diagram" xmlns="" relId="rId1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FD53FC5-C31F-428C-AECF-443093FCCB08}" type="doc">
      <dgm:prSet loTypeId="urn:microsoft.com/office/officeart/2005/8/layout/process4" loCatId="process" qsTypeId="urn:microsoft.com/office/officeart/2005/8/quickstyle/simple1" qsCatId="simple" csTypeId="urn:microsoft.com/office/officeart/2005/8/colors/accent1_2" csCatId="accent1" phldr="1"/>
      <dgm:spPr/>
      <dgm:t>
        <a:bodyPr/>
        <a:lstStyle/>
        <a:p>
          <a:endParaRPr lang="en-US"/>
        </a:p>
      </dgm:t>
    </dgm:pt>
    <dgm:pt modelId="{52CD0F31-0036-4E34-89DE-C9FF6A599D5F}">
      <dgm:prSet phldrT="[Text]" phldr="1"/>
      <dgm:spPr>
        <a:noFill/>
        <a:ln>
          <a:noFill/>
        </a:ln>
      </dgm:spPr>
      <dgm:t>
        <a:bodyPr/>
        <a:lstStyle/>
        <a:p>
          <a:endParaRPr lang="en-US" dirty="0"/>
        </a:p>
      </dgm:t>
    </dgm:pt>
    <dgm:pt modelId="{628219B7-BC89-487E-AB9A-EE9D20F667B9}" type="sibTrans" cxnId="{A0A75A20-049B-4B52-B94B-5B112DB5D73C}">
      <dgm:prSet/>
      <dgm:spPr/>
      <dgm:t>
        <a:bodyPr/>
        <a:lstStyle/>
        <a:p>
          <a:endParaRPr lang="en-US"/>
        </a:p>
      </dgm:t>
    </dgm:pt>
    <dgm:pt modelId="{4ACC234C-53C9-42C2-8E5A-0028B9A2D899}" type="parTrans" cxnId="{A0A75A20-049B-4B52-B94B-5B112DB5D73C}">
      <dgm:prSet/>
      <dgm:spPr/>
      <dgm:t>
        <a:bodyPr/>
        <a:lstStyle/>
        <a:p>
          <a:endParaRPr lang="en-US"/>
        </a:p>
      </dgm:t>
    </dgm:pt>
    <dgm:pt modelId="{256BD22D-B66E-4EA6-98E6-19217544FF99}">
      <dgm:prSet phldrT="[Text]" custT="1">
        <dgm:style>
          <a:lnRef idx="0">
            <a:schemeClr val="accent1"/>
          </a:lnRef>
          <a:fillRef idx="3">
            <a:schemeClr val="accent1"/>
          </a:fillRef>
          <a:effectRef idx="3">
            <a:schemeClr val="accent1"/>
          </a:effectRef>
          <a:fontRef idx="minor">
            <a:schemeClr val="lt1"/>
          </a:fontRef>
        </dgm:style>
      </dgm:prSet>
      <dgm:spPr>
        <a:solidFill>
          <a:schemeClr val="tx1">
            <a:lumMod val="75000"/>
            <a:lumOff val="25000"/>
          </a:schemeClr>
        </a:solidFill>
        <a:effectLst>
          <a:outerShdw blurRad="50800" dist="38100" dir="2700000" algn="tl" rotWithShape="0">
            <a:prstClr val="black">
              <a:alpha val="40000"/>
            </a:prstClr>
          </a:outerShdw>
          <a:softEdge rad="63500"/>
        </a:effectLst>
        <a:scene3d>
          <a:camera prst="orthographicFront">
            <a:rot lat="0" lon="0" rev="0"/>
          </a:camera>
          <a:lightRig rig="threePt" dir="t">
            <a:rot lat="0" lon="0" rev="1200000"/>
          </a:lightRig>
        </a:scene3d>
        <a:sp3d>
          <a:bevelT w="63500" h="25400"/>
        </a:sp3d>
      </dgm:spPr>
      <dgm:t>
        <a:bodyPr/>
        <a:lstStyle/>
        <a:p>
          <a:r>
            <a:rPr lang="en-US" sz="2000" dirty="0">
              <a:solidFill>
                <a:srgbClr val="FFFFFF"/>
              </a:solidFill>
            </a:rPr>
            <a:t>Local Curriculum</a:t>
          </a:r>
        </a:p>
      </dgm:t>
    </dgm:pt>
    <dgm:pt modelId="{777110A0-5224-47C3-9F79-1C23F248C111}" type="sibTrans" cxnId="{2F2379C9-286C-45DD-841F-655B341AFBEE}">
      <dgm:prSet/>
      <dgm:spPr/>
      <dgm:t>
        <a:bodyPr/>
        <a:lstStyle/>
        <a:p>
          <a:endParaRPr lang="en-US"/>
        </a:p>
      </dgm:t>
    </dgm:pt>
    <dgm:pt modelId="{196F5186-C043-477C-BD29-1CB74C74A3F5}" type="parTrans" cxnId="{2F2379C9-286C-45DD-841F-655B341AFBEE}">
      <dgm:prSet/>
      <dgm:spPr/>
      <dgm:t>
        <a:bodyPr/>
        <a:lstStyle/>
        <a:p>
          <a:endParaRPr lang="en-US"/>
        </a:p>
      </dgm:t>
    </dgm:pt>
    <dgm:pt modelId="{F6050718-D7C9-4028-AF65-6BAF15052383}" type="pres">
      <dgm:prSet presAssocID="{8FD53FC5-C31F-428C-AECF-443093FCCB08}" presName="Name0" presStyleCnt="0">
        <dgm:presLayoutVars>
          <dgm:dir/>
          <dgm:animLvl val="lvl"/>
          <dgm:resizeHandles val="exact"/>
        </dgm:presLayoutVars>
      </dgm:prSet>
      <dgm:spPr/>
      <dgm:t>
        <a:bodyPr/>
        <a:lstStyle/>
        <a:p>
          <a:endParaRPr lang="en-US"/>
        </a:p>
      </dgm:t>
    </dgm:pt>
    <dgm:pt modelId="{224F91B5-10E6-42A0-88D0-B008D3300ECF}" type="pres">
      <dgm:prSet presAssocID="{52CD0F31-0036-4E34-89DE-C9FF6A599D5F}" presName="boxAndChildren" presStyleCnt="0"/>
      <dgm:spPr/>
    </dgm:pt>
    <dgm:pt modelId="{A22D6585-EB2C-4919-8A45-F7E6F407CA39}" type="pres">
      <dgm:prSet presAssocID="{52CD0F31-0036-4E34-89DE-C9FF6A599D5F}" presName="parentTextBox" presStyleLbl="node1" presStyleIdx="0" presStyleCnt="2" custLinFactNeighborX="1121" custLinFactNeighborY="341"/>
      <dgm:spPr/>
      <dgm:t>
        <a:bodyPr/>
        <a:lstStyle/>
        <a:p>
          <a:endParaRPr lang="en-US"/>
        </a:p>
      </dgm:t>
    </dgm:pt>
    <dgm:pt modelId="{06DF88CC-EF1E-4711-9D6C-34B14DEA2A24}" type="pres">
      <dgm:prSet presAssocID="{777110A0-5224-47C3-9F79-1C23F248C111}" presName="sp" presStyleCnt="0"/>
      <dgm:spPr/>
    </dgm:pt>
    <dgm:pt modelId="{A4B88376-624F-490D-BDF2-63F1F3EF89AC}" type="pres">
      <dgm:prSet presAssocID="{256BD22D-B66E-4EA6-98E6-19217544FF99}" presName="arrowAndChildren" presStyleCnt="0"/>
      <dgm:spPr/>
    </dgm:pt>
    <dgm:pt modelId="{6398B016-7559-4B24-BE88-E3B8666060E5}" type="pres">
      <dgm:prSet presAssocID="{256BD22D-B66E-4EA6-98E6-19217544FF99}" presName="parentTextArrow" presStyleLbl="node1" presStyleIdx="1" presStyleCnt="2" custLinFactNeighborX="348" custLinFactNeighborY="-74"/>
      <dgm:spPr/>
      <dgm:t>
        <a:bodyPr/>
        <a:lstStyle/>
        <a:p>
          <a:endParaRPr lang="en-US"/>
        </a:p>
      </dgm:t>
    </dgm:pt>
  </dgm:ptLst>
  <dgm:cxnLst>
    <dgm:cxn modelId="{A43CF02D-AC8F-4E49-B32A-7E6708FC56EA}" type="presOf" srcId="{8FD53FC5-C31F-428C-AECF-443093FCCB08}" destId="{F6050718-D7C9-4028-AF65-6BAF15052383}" srcOrd="0" destOrd="0" presId="urn:microsoft.com/office/officeart/2005/8/layout/process4"/>
    <dgm:cxn modelId="{A0A75A20-049B-4B52-B94B-5B112DB5D73C}" srcId="{8FD53FC5-C31F-428C-AECF-443093FCCB08}" destId="{52CD0F31-0036-4E34-89DE-C9FF6A599D5F}" srcOrd="1" destOrd="0" parTransId="{4ACC234C-53C9-42C2-8E5A-0028B9A2D899}" sibTransId="{628219B7-BC89-487E-AB9A-EE9D20F667B9}"/>
    <dgm:cxn modelId="{2F2379C9-286C-45DD-841F-655B341AFBEE}" srcId="{8FD53FC5-C31F-428C-AECF-443093FCCB08}" destId="{256BD22D-B66E-4EA6-98E6-19217544FF99}" srcOrd="0" destOrd="0" parTransId="{196F5186-C043-477C-BD29-1CB74C74A3F5}" sibTransId="{777110A0-5224-47C3-9F79-1C23F248C111}"/>
    <dgm:cxn modelId="{27737A85-3545-C642-A7E1-0AFF3D2D0C26}" type="presOf" srcId="{256BD22D-B66E-4EA6-98E6-19217544FF99}" destId="{6398B016-7559-4B24-BE88-E3B8666060E5}" srcOrd="0" destOrd="0" presId="urn:microsoft.com/office/officeart/2005/8/layout/process4"/>
    <dgm:cxn modelId="{FBF589AA-FFB8-E149-8336-11EAEAF45454}" type="presOf" srcId="{52CD0F31-0036-4E34-89DE-C9FF6A599D5F}" destId="{A22D6585-EB2C-4919-8A45-F7E6F407CA39}" srcOrd="0" destOrd="0" presId="urn:microsoft.com/office/officeart/2005/8/layout/process4"/>
    <dgm:cxn modelId="{3E4ED917-A5A7-414C-A163-A2608810665A}" type="presParOf" srcId="{F6050718-D7C9-4028-AF65-6BAF15052383}" destId="{224F91B5-10E6-42A0-88D0-B008D3300ECF}" srcOrd="0" destOrd="0" presId="urn:microsoft.com/office/officeart/2005/8/layout/process4"/>
    <dgm:cxn modelId="{EB21B0CC-58F0-7D46-9163-30F6B6E9C085}" type="presParOf" srcId="{224F91B5-10E6-42A0-88D0-B008D3300ECF}" destId="{A22D6585-EB2C-4919-8A45-F7E6F407CA39}" srcOrd="0" destOrd="0" presId="urn:microsoft.com/office/officeart/2005/8/layout/process4"/>
    <dgm:cxn modelId="{542D0EC3-8554-5C48-9BEC-7A48DA6E4781}" type="presParOf" srcId="{F6050718-D7C9-4028-AF65-6BAF15052383}" destId="{06DF88CC-EF1E-4711-9D6C-34B14DEA2A24}" srcOrd="1" destOrd="0" presId="urn:microsoft.com/office/officeart/2005/8/layout/process4"/>
    <dgm:cxn modelId="{48632143-3FBB-144C-95B0-F1FA234E6DB1}" type="presParOf" srcId="{F6050718-D7C9-4028-AF65-6BAF15052383}" destId="{A4B88376-624F-490D-BDF2-63F1F3EF89AC}" srcOrd="2" destOrd="0" presId="urn:microsoft.com/office/officeart/2005/8/layout/process4"/>
    <dgm:cxn modelId="{40139E6B-9006-6C40-839A-68CB8931D9FB}" type="presParOf" srcId="{A4B88376-624F-490D-BDF2-63F1F3EF89AC}" destId="{6398B016-7559-4B24-BE88-E3B8666060E5}" srcOrd="0" destOrd="0" presId="urn:microsoft.com/office/officeart/2005/8/layout/process4"/>
  </dgm:cxnLst>
  <dgm:bg/>
  <dgm:whole/>
  <dgm:extLst>
    <a:ext uri="http://schemas.microsoft.com/office/drawing/2008/diagram">
      <dsp:dataModelExt xmlns:dgm="http://schemas.openxmlformats.org/drawingml/2006/diagram" xmlns:a="http://schemas.openxmlformats.org/drawingml/2006/main" xmlns:dsp="http://schemas.microsoft.com/office/drawing/2008/diagram" xmlns="" relId="rId22"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FD53FC5-C31F-428C-AECF-443093FCCB08}" type="doc">
      <dgm:prSet loTypeId="urn:microsoft.com/office/officeart/2005/8/layout/process4" loCatId="process" qsTypeId="urn:microsoft.com/office/officeart/2005/8/quickstyle/simple1" qsCatId="simple" csTypeId="urn:microsoft.com/office/officeart/2005/8/colors/accent1_2" csCatId="accent1" phldr="1"/>
      <dgm:spPr/>
      <dgm:t>
        <a:bodyPr/>
        <a:lstStyle/>
        <a:p>
          <a:endParaRPr lang="en-US"/>
        </a:p>
      </dgm:t>
    </dgm:pt>
    <dgm:pt modelId="{52CD0F31-0036-4E34-89DE-C9FF6A599D5F}">
      <dgm:prSet phldrT="[Text]" phldr="1"/>
      <dgm:spPr>
        <a:noFill/>
        <a:ln>
          <a:noFill/>
        </a:ln>
      </dgm:spPr>
      <dgm:t>
        <a:bodyPr/>
        <a:lstStyle/>
        <a:p>
          <a:endParaRPr lang="en-US" dirty="0"/>
        </a:p>
      </dgm:t>
    </dgm:pt>
    <dgm:pt modelId="{628219B7-BC89-487E-AB9A-EE9D20F667B9}" type="sibTrans" cxnId="{A0A75A20-049B-4B52-B94B-5B112DB5D73C}">
      <dgm:prSet/>
      <dgm:spPr/>
      <dgm:t>
        <a:bodyPr/>
        <a:lstStyle/>
        <a:p>
          <a:endParaRPr lang="en-US"/>
        </a:p>
      </dgm:t>
    </dgm:pt>
    <dgm:pt modelId="{4ACC234C-53C9-42C2-8E5A-0028B9A2D899}" type="parTrans" cxnId="{A0A75A20-049B-4B52-B94B-5B112DB5D73C}">
      <dgm:prSet/>
      <dgm:spPr/>
      <dgm:t>
        <a:bodyPr/>
        <a:lstStyle/>
        <a:p>
          <a:endParaRPr lang="en-US"/>
        </a:p>
      </dgm:t>
    </dgm:pt>
    <dgm:pt modelId="{256BD22D-B66E-4EA6-98E6-19217544FF99}">
      <dgm:prSet phldrT="[Text]" custT="1">
        <dgm:style>
          <a:lnRef idx="0">
            <a:schemeClr val="accent1"/>
          </a:lnRef>
          <a:fillRef idx="3">
            <a:schemeClr val="accent1"/>
          </a:fillRef>
          <a:effectRef idx="3">
            <a:schemeClr val="accent1"/>
          </a:effectRef>
          <a:fontRef idx="minor">
            <a:schemeClr val="lt1"/>
          </a:fontRef>
        </dgm:style>
      </dgm:prSet>
      <dgm:spPr>
        <a:solidFill>
          <a:schemeClr val="tx1">
            <a:lumMod val="75000"/>
            <a:lumOff val="25000"/>
          </a:schemeClr>
        </a:solidFill>
        <a:effectLst>
          <a:outerShdw blurRad="50800" dist="38100" dir="2700000" algn="tl" rotWithShape="0">
            <a:prstClr val="black">
              <a:alpha val="40000"/>
            </a:prstClr>
          </a:outerShdw>
          <a:softEdge rad="63500"/>
        </a:effectLst>
        <a:scene3d>
          <a:camera prst="orthographicFront">
            <a:rot lat="0" lon="0" rev="0"/>
          </a:camera>
          <a:lightRig rig="threePt" dir="t">
            <a:rot lat="0" lon="0" rev="1200000"/>
          </a:lightRig>
        </a:scene3d>
        <a:sp3d>
          <a:bevelT w="63500" h="25400"/>
        </a:sp3d>
      </dgm:spPr>
      <dgm:t>
        <a:bodyPr/>
        <a:lstStyle/>
        <a:p>
          <a:r>
            <a:rPr lang="en-US" sz="2000" dirty="0" smtClean="0">
              <a:solidFill>
                <a:srgbClr val="FFFFFF"/>
              </a:solidFill>
            </a:rPr>
            <a:t>Lesson </a:t>
          </a:r>
          <a:r>
            <a:rPr lang="en-US" sz="2000" dirty="0">
              <a:solidFill>
                <a:srgbClr val="FFFFFF"/>
              </a:solidFill>
            </a:rPr>
            <a:t>Plans</a:t>
          </a:r>
        </a:p>
      </dgm:t>
    </dgm:pt>
    <dgm:pt modelId="{777110A0-5224-47C3-9F79-1C23F248C111}" type="sibTrans" cxnId="{2F2379C9-286C-45DD-841F-655B341AFBEE}">
      <dgm:prSet/>
      <dgm:spPr/>
      <dgm:t>
        <a:bodyPr/>
        <a:lstStyle/>
        <a:p>
          <a:endParaRPr lang="en-US"/>
        </a:p>
      </dgm:t>
    </dgm:pt>
    <dgm:pt modelId="{196F5186-C043-477C-BD29-1CB74C74A3F5}" type="parTrans" cxnId="{2F2379C9-286C-45DD-841F-655B341AFBEE}">
      <dgm:prSet/>
      <dgm:spPr/>
      <dgm:t>
        <a:bodyPr/>
        <a:lstStyle/>
        <a:p>
          <a:endParaRPr lang="en-US"/>
        </a:p>
      </dgm:t>
    </dgm:pt>
    <dgm:pt modelId="{F6050718-D7C9-4028-AF65-6BAF15052383}" type="pres">
      <dgm:prSet presAssocID="{8FD53FC5-C31F-428C-AECF-443093FCCB08}" presName="Name0" presStyleCnt="0">
        <dgm:presLayoutVars>
          <dgm:dir/>
          <dgm:animLvl val="lvl"/>
          <dgm:resizeHandles val="exact"/>
        </dgm:presLayoutVars>
      </dgm:prSet>
      <dgm:spPr/>
      <dgm:t>
        <a:bodyPr/>
        <a:lstStyle/>
        <a:p>
          <a:endParaRPr lang="en-US"/>
        </a:p>
      </dgm:t>
    </dgm:pt>
    <dgm:pt modelId="{224F91B5-10E6-42A0-88D0-B008D3300ECF}" type="pres">
      <dgm:prSet presAssocID="{52CD0F31-0036-4E34-89DE-C9FF6A599D5F}" presName="boxAndChildren" presStyleCnt="0"/>
      <dgm:spPr/>
    </dgm:pt>
    <dgm:pt modelId="{A22D6585-EB2C-4919-8A45-F7E6F407CA39}" type="pres">
      <dgm:prSet presAssocID="{52CD0F31-0036-4E34-89DE-C9FF6A599D5F}" presName="parentTextBox" presStyleLbl="node1" presStyleIdx="0" presStyleCnt="2" custLinFactNeighborX="1121" custLinFactNeighborY="341"/>
      <dgm:spPr/>
      <dgm:t>
        <a:bodyPr/>
        <a:lstStyle/>
        <a:p>
          <a:endParaRPr lang="en-US"/>
        </a:p>
      </dgm:t>
    </dgm:pt>
    <dgm:pt modelId="{06DF88CC-EF1E-4711-9D6C-34B14DEA2A24}" type="pres">
      <dgm:prSet presAssocID="{777110A0-5224-47C3-9F79-1C23F248C111}" presName="sp" presStyleCnt="0"/>
      <dgm:spPr/>
    </dgm:pt>
    <dgm:pt modelId="{A4B88376-624F-490D-BDF2-63F1F3EF89AC}" type="pres">
      <dgm:prSet presAssocID="{256BD22D-B66E-4EA6-98E6-19217544FF99}" presName="arrowAndChildren" presStyleCnt="0"/>
      <dgm:spPr/>
    </dgm:pt>
    <dgm:pt modelId="{6398B016-7559-4B24-BE88-E3B8666060E5}" type="pres">
      <dgm:prSet presAssocID="{256BD22D-B66E-4EA6-98E6-19217544FF99}" presName="parentTextArrow" presStyleLbl="node1" presStyleIdx="1" presStyleCnt="2" custLinFactNeighborX="348" custLinFactNeighborY="-74"/>
      <dgm:spPr/>
      <dgm:t>
        <a:bodyPr/>
        <a:lstStyle/>
        <a:p>
          <a:endParaRPr lang="en-US"/>
        </a:p>
      </dgm:t>
    </dgm:pt>
  </dgm:ptLst>
  <dgm:cxnLst>
    <dgm:cxn modelId="{263D1194-E8F7-684A-8723-F051EF692E3E}" type="presOf" srcId="{256BD22D-B66E-4EA6-98E6-19217544FF99}" destId="{6398B016-7559-4B24-BE88-E3B8666060E5}" srcOrd="0" destOrd="0" presId="urn:microsoft.com/office/officeart/2005/8/layout/process4"/>
    <dgm:cxn modelId="{A0A75A20-049B-4B52-B94B-5B112DB5D73C}" srcId="{8FD53FC5-C31F-428C-AECF-443093FCCB08}" destId="{52CD0F31-0036-4E34-89DE-C9FF6A599D5F}" srcOrd="1" destOrd="0" parTransId="{4ACC234C-53C9-42C2-8E5A-0028B9A2D899}" sibTransId="{628219B7-BC89-487E-AB9A-EE9D20F667B9}"/>
    <dgm:cxn modelId="{2F2379C9-286C-45DD-841F-655B341AFBEE}" srcId="{8FD53FC5-C31F-428C-AECF-443093FCCB08}" destId="{256BD22D-B66E-4EA6-98E6-19217544FF99}" srcOrd="0" destOrd="0" parTransId="{196F5186-C043-477C-BD29-1CB74C74A3F5}" sibTransId="{777110A0-5224-47C3-9F79-1C23F248C111}"/>
    <dgm:cxn modelId="{9F72B8A5-E95A-D647-AC98-A523FFF611DB}" type="presOf" srcId="{52CD0F31-0036-4E34-89DE-C9FF6A599D5F}" destId="{A22D6585-EB2C-4919-8A45-F7E6F407CA39}" srcOrd="0" destOrd="0" presId="urn:microsoft.com/office/officeart/2005/8/layout/process4"/>
    <dgm:cxn modelId="{976270F4-D88D-F344-96F3-92CA3AB01A43}" type="presOf" srcId="{8FD53FC5-C31F-428C-AECF-443093FCCB08}" destId="{F6050718-D7C9-4028-AF65-6BAF15052383}" srcOrd="0" destOrd="0" presId="urn:microsoft.com/office/officeart/2005/8/layout/process4"/>
    <dgm:cxn modelId="{939EB1AE-A667-8647-A676-C6C573D79B9F}" type="presParOf" srcId="{F6050718-D7C9-4028-AF65-6BAF15052383}" destId="{224F91B5-10E6-42A0-88D0-B008D3300ECF}" srcOrd="0" destOrd="0" presId="urn:microsoft.com/office/officeart/2005/8/layout/process4"/>
    <dgm:cxn modelId="{4F8A3C4A-88E4-8642-ABE5-2C31DCC5EA73}" type="presParOf" srcId="{224F91B5-10E6-42A0-88D0-B008D3300ECF}" destId="{A22D6585-EB2C-4919-8A45-F7E6F407CA39}" srcOrd="0" destOrd="0" presId="urn:microsoft.com/office/officeart/2005/8/layout/process4"/>
    <dgm:cxn modelId="{0BEC3009-11A4-A245-9912-53E0D0B64CB5}" type="presParOf" srcId="{F6050718-D7C9-4028-AF65-6BAF15052383}" destId="{06DF88CC-EF1E-4711-9D6C-34B14DEA2A24}" srcOrd="1" destOrd="0" presId="urn:microsoft.com/office/officeart/2005/8/layout/process4"/>
    <dgm:cxn modelId="{AD0BBF18-1542-0742-AD94-4497517BBF5F}" type="presParOf" srcId="{F6050718-D7C9-4028-AF65-6BAF15052383}" destId="{A4B88376-624F-490D-BDF2-63F1F3EF89AC}" srcOrd="2" destOrd="0" presId="urn:microsoft.com/office/officeart/2005/8/layout/process4"/>
    <dgm:cxn modelId="{4DA2190C-9798-9E40-92D2-5E22D1A88B26}" type="presParOf" srcId="{A4B88376-624F-490D-BDF2-63F1F3EF89AC}" destId="{6398B016-7559-4B24-BE88-E3B8666060E5}" srcOrd="0" destOrd="0" presId="urn:microsoft.com/office/officeart/2005/8/layout/process4"/>
  </dgm:cxnLst>
  <dgm:bg/>
  <dgm:whole/>
  <dgm:extLst>
    <a:ext uri="http://schemas.microsoft.com/office/drawing/2008/diagram">
      <dsp:dataModelExt xmlns:dgm="http://schemas.openxmlformats.org/drawingml/2006/diagram" xmlns:a="http://schemas.openxmlformats.org/drawingml/2006/main" xmlns:dsp="http://schemas.microsoft.com/office/drawing/2008/diagram" xmlns="" relId="rId2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8FD53FC5-C31F-428C-AECF-443093FCCB08}" type="doc">
      <dgm:prSet loTypeId="urn:microsoft.com/office/officeart/2005/8/layout/process4" loCatId="process" qsTypeId="urn:microsoft.com/office/officeart/2005/8/quickstyle/simple1" qsCatId="simple" csTypeId="urn:microsoft.com/office/officeart/2005/8/colors/accent1_2" csCatId="accent1" phldr="1"/>
      <dgm:spPr/>
      <dgm:t>
        <a:bodyPr/>
        <a:lstStyle/>
        <a:p>
          <a:endParaRPr lang="en-US"/>
        </a:p>
      </dgm:t>
    </dgm:pt>
    <dgm:pt modelId="{52CD0F31-0036-4E34-89DE-C9FF6A599D5F}">
      <dgm:prSet phldrT="[Text]" phldr="1"/>
      <dgm:spPr>
        <a:noFill/>
        <a:ln>
          <a:noFill/>
        </a:ln>
      </dgm:spPr>
      <dgm:t>
        <a:bodyPr/>
        <a:lstStyle/>
        <a:p>
          <a:endParaRPr lang="en-US" dirty="0"/>
        </a:p>
      </dgm:t>
    </dgm:pt>
    <dgm:pt modelId="{628219B7-BC89-487E-AB9A-EE9D20F667B9}" type="sibTrans" cxnId="{A0A75A20-049B-4B52-B94B-5B112DB5D73C}">
      <dgm:prSet/>
      <dgm:spPr/>
      <dgm:t>
        <a:bodyPr/>
        <a:lstStyle/>
        <a:p>
          <a:endParaRPr lang="en-US"/>
        </a:p>
      </dgm:t>
    </dgm:pt>
    <dgm:pt modelId="{4ACC234C-53C9-42C2-8E5A-0028B9A2D899}" type="parTrans" cxnId="{A0A75A20-049B-4B52-B94B-5B112DB5D73C}">
      <dgm:prSet/>
      <dgm:spPr/>
      <dgm:t>
        <a:bodyPr/>
        <a:lstStyle/>
        <a:p>
          <a:endParaRPr lang="en-US"/>
        </a:p>
      </dgm:t>
    </dgm:pt>
    <dgm:pt modelId="{256BD22D-B66E-4EA6-98E6-19217544FF99}">
      <dgm:prSet phldrT="[Text]" custT="1">
        <dgm:style>
          <a:lnRef idx="0">
            <a:schemeClr val="accent1"/>
          </a:lnRef>
          <a:fillRef idx="3">
            <a:schemeClr val="accent1"/>
          </a:fillRef>
          <a:effectRef idx="3">
            <a:schemeClr val="accent1"/>
          </a:effectRef>
          <a:fontRef idx="minor">
            <a:schemeClr val="lt1"/>
          </a:fontRef>
        </dgm:style>
      </dgm:prSet>
      <dgm:spPr>
        <a:solidFill>
          <a:schemeClr val="tx1">
            <a:lumMod val="75000"/>
            <a:lumOff val="25000"/>
          </a:schemeClr>
        </a:solidFill>
        <a:effectLst>
          <a:outerShdw blurRad="50800" dist="38100" dir="2700000" algn="tl" rotWithShape="0">
            <a:prstClr val="black">
              <a:alpha val="40000"/>
            </a:prstClr>
          </a:outerShdw>
          <a:softEdge rad="63500"/>
        </a:effectLst>
        <a:scene3d>
          <a:camera prst="orthographicFront">
            <a:rot lat="0" lon="0" rev="0"/>
          </a:camera>
          <a:lightRig rig="threePt" dir="t">
            <a:rot lat="0" lon="0" rev="1200000"/>
          </a:lightRig>
        </a:scene3d>
        <a:sp3d>
          <a:bevelT w="63500" h="25400"/>
        </a:sp3d>
      </dgm:spPr>
      <dgm:t>
        <a:bodyPr/>
        <a:lstStyle/>
        <a:p>
          <a:r>
            <a:rPr lang="en-US" sz="1800" dirty="0">
              <a:solidFill>
                <a:srgbClr val="FFFFFF"/>
              </a:solidFill>
            </a:rPr>
            <a:t>Classroom Instructional Strategies</a:t>
          </a:r>
        </a:p>
      </dgm:t>
    </dgm:pt>
    <dgm:pt modelId="{777110A0-5224-47C3-9F79-1C23F248C111}" type="sibTrans" cxnId="{2F2379C9-286C-45DD-841F-655B341AFBEE}">
      <dgm:prSet/>
      <dgm:spPr/>
      <dgm:t>
        <a:bodyPr/>
        <a:lstStyle/>
        <a:p>
          <a:endParaRPr lang="en-US"/>
        </a:p>
      </dgm:t>
    </dgm:pt>
    <dgm:pt modelId="{196F5186-C043-477C-BD29-1CB74C74A3F5}" type="parTrans" cxnId="{2F2379C9-286C-45DD-841F-655B341AFBEE}">
      <dgm:prSet/>
      <dgm:spPr/>
      <dgm:t>
        <a:bodyPr/>
        <a:lstStyle/>
        <a:p>
          <a:endParaRPr lang="en-US"/>
        </a:p>
      </dgm:t>
    </dgm:pt>
    <dgm:pt modelId="{F6050718-D7C9-4028-AF65-6BAF15052383}" type="pres">
      <dgm:prSet presAssocID="{8FD53FC5-C31F-428C-AECF-443093FCCB08}" presName="Name0" presStyleCnt="0">
        <dgm:presLayoutVars>
          <dgm:dir/>
          <dgm:animLvl val="lvl"/>
          <dgm:resizeHandles val="exact"/>
        </dgm:presLayoutVars>
      </dgm:prSet>
      <dgm:spPr/>
      <dgm:t>
        <a:bodyPr/>
        <a:lstStyle/>
        <a:p>
          <a:endParaRPr lang="en-US"/>
        </a:p>
      </dgm:t>
    </dgm:pt>
    <dgm:pt modelId="{224F91B5-10E6-42A0-88D0-B008D3300ECF}" type="pres">
      <dgm:prSet presAssocID="{52CD0F31-0036-4E34-89DE-C9FF6A599D5F}" presName="boxAndChildren" presStyleCnt="0"/>
      <dgm:spPr/>
    </dgm:pt>
    <dgm:pt modelId="{A22D6585-EB2C-4919-8A45-F7E6F407CA39}" type="pres">
      <dgm:prSet presAssocID="{52CD0F31-0036-4E34-89DE-C9FF6A599D5F}" presName="parentTextBox" presStyleLbl="node1" presStyleIdx="0" presStyleCnt="2" custLinFactNeighborX="1121" custLinFactNeighborY="341"/>
      <dgm:spPr/>
      <dgm:t>
        <a:bodyPr/>
        <a:lstStyle/>
        <a:p>
          <a:endParaRPr lang="en-US"/>
        </a:p>
      </dgm:t>
    </dgm:pt>
    <dgm:pt modelId="{06DF88CC-EF1E-4711-9D6C-34B14DEA2A24}" type="pres">
      <dgm:prSet presAssocID="{777110A0-5224-47C3-9F79-1C23F248C111}" presName="sp" presStyleCnt="0"/>
      <dgm:spPr/>
    </dgm:pt>
    <dgm:pt modelId="{A4B88376-624F-490D-BDF2-63F1F3EF89AC}" type="pres">
      <dgm:prSet presAssocID="{256BD22D-B66E-4EA6-98E6-19217544FF99}" presName="arrowAndChildren" presStyleCnt="0"/>
      <dgm:spPr/>
    </dgm:pt>
    <dgm:pt modelId="{6398B016-7559-4B24-BE88-E3B8666060E5}" type="pres">
      <dgm:prSet presAssocID="{256BD22D-B66E-4EA6-98E6-19217544FF99}" presName="parentTextArrow" presStyleLbl="node1" presStyleIdx="1" presStyleCnt="2" custLinFactNeighborX="348" custLinFactNeighborY="-74"/>
      <dgm:spPr/>
      <dgm:t>
        <a:bodyPr/>
        <a:lstStyle/>
        <a:p>
          <a:endParaRPr lang="en-US"/>
        </a:p>
      </dgm:t>
    </dgm:pt>
  </dgm:ptLst>
  <dgm:cxnLst>
    <dgm:cxn modelId="{FF1DD5C5-571B-7242-BEAA-CA0F16D5EBA0}" type="presOf" srcId="{52CD0F31-0036-4E34-89DE-C9FF6A599D5F}" destId="{A22D6585-EB2C-4919-8A45-F7E6F407CA39}" srcOrd="0" destOrd="0" presId="urn:microsoft.com/office/officeart/2005/8/layout/process4"/>
    <dgm:cxn modelId="{A0A75A20-049B-4B52-B94B-5B112DB5D73C}" srcId="{8FD53FC5-C31F-428C-AECF-443093FCCB08}" destId="{52CD0F31-0036-4E34-89DE-C9FF6A599D5F}" srcOrd="1" destOrd="0" parTransId="{4ACC234C-53C9-42C2-8E5A-0028B9A2D899}" sibTransId="{628219B7-BC89-487E-AB9A-EE9D20F667B9}"/>
    <dgm:cxn modelId="{2F2379C9-286C-45DD-841F-655B341AFBEE}" srcId="{8FD53FC5-C31F-428C-AECF-443093FCCB08}" destId="{256BD22D-B66E-4EA6-98E6-19217544FF99}" srcOrd="0" destOrd="0" parTransId="{196F5186-C043-477C-BD29-1CB74C74A3F5}" sibTransId="{777110A0-5224-47C3-9F79-1C23F248C111}"/>
    <dgm:cxn modelId="{348EF501-12A8-9040-98F5-515E165BB459}" type="presOf" srcId="{8FD53FC5-C31F-428C-AECF-443093FCCB08}" destId="{F6050718-D7C9-4028-AF65-6BAF15052383}" srcOrd="0" destOrd="0" presId="urn:microsoft.com/office/officeart/2005/8/layout/process4"/>
    <dgm:cxn modelId="{1AE567D2-563C-CB41-8BEA-953661513445}" type="presOf" srcId="{256BD22D-B66E-4EA6-98E6-19217544FF99}" destId="{6398B016-7559-4B24-BE88-E3B8666060E5}" srcOrd="0" destOrd="0" presId="urn:microsoft.com/office/officeart/2005/8/layout/process4"/>
    <dgm:cxn modelId="{DB49F3E7-1FEB-F34C-937F-2579AFA68D7C}" type="presParOf" srcId="{F6050718-D7C9-4028-AF65-6BAF15052383}" destId="{224F91B5-10E6-42A0-88D0-B008D3300ECF}" srcOrd="0" destOrd="0" presId="urn:microsoft.com/office/officeart/2005/8/layout/process4"/>
    <dgm:cxn modelId="{4BD7F38A-A20E-584D-B96A-F85DD649F5E6}" type="presParOf" srcId="{224F91B5-10E6-42A0-88D0-B008D3300ECF}" destId="{A22D6585-EB2C-4919-8A45-F7E6F407CA39}" srcOrd="0" destOrd="0" presId="urn:microsoft.com/office/officeart/2005/8/layout/process4"/>
    <dgm:cxn modelId="{FFB5D798-5374-9740-AFE8-39C0A3C021D2}" type="presParOf" srcId="{F6050718-D7C9-4028-AF65-6BAF15052383}" destId="{06DF88CC-EF1E-4711-9D6C-34B14DEA2A24}" srcOrd="1" destOrd="0" presId="urn:microsoft.com/office/officeart/2005/8/layout/process4"/>
    <dgm:cxn modelId="{5440B312-92B6-DE48-930B-8D773C9D9538}" type="presParOf" srcId="{F6050718-D7C9-4028-AF65-6BAF15052383}" destId="{A4B88376-624F-490D-BDF2-63F1F3EF89AC}" srcOrd="2" destOrd="0" presId="urn:microsoft.com/office/officeart/2005/8/layout/process4"/>
    <dgm:cxn modelId="{00EE4D5A-7D22-204F-944A-64EF8E3CC954}" type="presParOf" srcId="{A4B88376-624F-490D-BDF2-63F1F3EF89AC}" destId="{6398B016-7559-4B24-BE88-E3B8666060E5}" srcOrd="0" destOrd="0" presId="urn:microsoft.com/office/officeart/2005/8/layout/process4"/>
  </dgm:cxnLst>
  <dgm:bg/>
  <dgm:whole/>
  <dgm:extLst>
    <a:ext uri="http://schemas.microsoft.com/office/drawing/2008/diagram">
      <dsp:dataModelExt xmlns:dgm="http://schemas.openxmlformats.org/drawingml/2006/diagram" xmlns:a="http://schemas.openxmlformats.org/drawingml/2006/main" xmlns:dsp="http://schemas.microsoft.com/office/drawing/2008/diagram" xmlns="" relId="rId32"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8FD53FC5-C31F-428C-AECF-443093FCCB08}" type="doc">
      <dgm:prSet loTypeId="urn:microsoft.com/office/officeart/2005/8/layout/process4" loCatId="process" qsTypeId="urn:microsoft.com/office/officeart/2005/8/quickstyle/simple1" qsCatId="simple" csTypeId="urn:microsoft.com/office/officeart/2005/8/colors/accent1_2" csCatId="accent1" phldr="1"/>
      <dgm:spPr/>
      <dgm:t>
        <a:bodyPr/>
        <a:lstStyle/>
        <a:p>
          <a:endParaRPr lang="en-US"/>
        </a:p>
      </dgm:t>
    </dgm:pt>
    <dgm:pt modelId="{256BD22D-B66E-4EA6-98E6-19217544FF99}">
      <dgm:prSet phldrT="[Text]" custT="1">
        <dgm:style>
          <a:lnRef idx="0">
            <a:schemeClr val="accent1"/>
          </a:lnRef>
          <a:fillRef idx="3">
            <a:schemeClr val="accent1"/>
          </a:fillRef>
          <a:effectRef idx="3">
            <a:schemeClr val="accent1"/>
          </a:effectRef>
          <a:fontRef idx="minor">
            <a:schemeClr val="lt1"/>
          </a:fontRef>
        </dgm:style>
      </dgm:prSet>
      <dgm:spPr>
        <a:solidFill>
          <a:schemeClr val="tx1">
            <a:lumMod val="75000"/>
            <a:lumOff val="25000"/>
          </a:schemeClr>
        </a:solidFill>
        <a:effectLst>
          <a:outerShdw blurRad="50800" dist="38100" dir="2700000" algn="tl" rotWithShape="0">
            <a:prstClr val="black">
              <a:alpha val="40000"/>
            </a:prstClr>
          </a:outerShdw>
          <a:softEdge rad="63500"/>
        </a:effectLst>
        <a:scene3d>
          <a:camera prst="orthographicFront">
            <a:rot lat="0" lon="0" rev="0"/>
          </a:camera>
          <a:lightRig rig="threePt" dir="t">
            <a:rot lat="0" lon="0" rev="1200000"/>
          </a:lightRig>
        </a:scene3d>
        <a:sp3d>
          <a:bevelT w="63500" h="25400"/>
        </a:sp3d>
      </dgm:spPr>
      <dgm:t>
        <a:bodyPr/>
        <a:lstStyle/>
        <a:p>
          <a:r>
            <a:rPr lang="en-US" sz="1600" b="0" dirty="0">
              <a:solidFill>
                <a:srgbClr val="FFFFFF"/>
              </a:solidFill>
            </a:rPr>
            <a:t>Specific Strategies for Individual Students</a:t>
          </a:r>
        </a:p>
      </dgm:t>
    </dgm:pt>
    <dgm:pt modelId="{777110A0-5224-47C3-9F79-1C23F248C111}" type="sibTrans" cxnId="{2F2379C9-286C-45DD-841F-655B341AFBEE}">
      <dgm:prSet/>
      <dgm:spPr/>
      <dgm:t>
        <a:bodyPr/>
        <a:lstStyle/>
        <a:p>
          <a:endParaRPr lang="en-US"/>
        </a:p>
      </dgm:t>
    </dgm:pt>
    <dgm:pt modelId="{196F5186-C043-477C-BD29-1CB74C74A3F5}" type="parTrans" cxnId="{2F2379C9-286C-45DD-841F-655B341AFBEE}">
      <dgm:prSet/>
      <dgm:spPr/>
      <dgm:t>
        <a:bodyPr/>
        <a:lstStyle/>
        <a:p>
          <a:endParaRPr lang="en-US"/>
        </a:p>
      </dgm:t>
    </dgm:pt>
    <dgm:pt modelId="{52CD0F31-0036-4E34-89DE-C9FF6A599D5F}">
      <dgm:prSet phldrT="[Text]" phldr="1"/>
      <dgm:spPr>
        <a:noFill/>
        <a:ln>
          <a:noFill/>
        </a:ln>
      </dgm:spPr>
      <dgm:t>
        <a:bodyPr/>
        <a:lstStyle/>
        <a:p>
          <a:endParaRPr lang="en-US" dirty="0"/>
        </a:p>
      </dgm:t>
    </dgm:pt>
    <dgm:pt modelId="{628219B7-BC89-487E-AB9A-EE9D20F667B9}" type="sibTrans" cxnId="{A0A75A20-049B-4B52-B94B-5B112DB5D73C}">
      <dgm:prSet/>
      <dgm:spPr/>
      <dgm:t>
        <a:bodyPr/>
        <a:lstStyle/>
        <a:p>
          <a:endParaRPr lang="en-US"/>
        </a:p>
      </dgm:t>
    </dgm:pt>
    <dgm:pt modelId="{4ACC234C-53C9-42C2-8E5A-0028B9A2D899}" type="parTrans" cxnId="{A0A75A20-049B-4B52-B94B-5B112DB5D73C}">
      <dgm:prSet/>
      <dgm:spPr/>
      <dgm:t>
        <a:bodyPr/>
        <a:lstStyle/>
        <a:p>
          <a:endParaRPr lang="en-US"/>
        </a:p>
      </dgm:t>
    </dgm:pt>
    <dgm:pt modelId="{F6050718-D7C9-4028-AF65-6BAF15052383}" type="pres">
      <dgm:prSet presAssocID="{8FD53FC5-C31F-428C-AECF-443093FCCB08}" presName="Name0" presStyleCnt="0">
        <dgm:presLayoutVars>
          <dgm:dir/>
          <dgm:animLvl val="lvl"/>
          <dgm:resizeHandles val="exact"/>
        </dgm:presLayoutVars>
      </dgm:prSet>
      <dgm:spPr/>
      <dgm:t>
        <a:bodyPr/>
        <a:lstStyle/>
        <a:p>
          <a:endParaRPr lang="en-US"/>
        </a:p>
      </dgm:t>
    </dgm:pt>
    <dgm:pt modelId="{224F91B5-10E6-42A0-88D0-B008D3300ECF}" type="pres">
      <dgm:prSet presAssocID="{52CD0F31-0036-4E34-89DE-C9FF6A599D5F}" presName="boxAndChildren" presStyleCnt="0"/>
      <dgm:spPr/>
    </dgm:pt>
    <dgm:pt modelId="{A22D6585-EB2C-4919-8A45-F7E6F407CA39}" type="pres">
      <dgm:prSet presAssocID="{52CD0F31-0036-4E34-89DE-C9FF6A599D5F}" presName="parentTextBox" presStyleLbl="node1" presStyleIdx="0" presStyleCnt="2" custLinFactNeighborX="1121" custLinFactNeighborY="341"/>
      <dgm:spPr/>
      <dgm:t>
        <a:bodyPr/>
        <a:lstStyle/>
        <a:p>
          <a:endParaRPr lang="en-US"/>
        </a:p>
      </dgm:t>
    </dgm:pt>
    <dgm:pt modelId="{06DF88CC-EF1E-4711-9D6C-34B14DEA2A24}" type="pres">
      <dgm:prSet presAssocID="{777110A0-5224-47C3-9F79-1C23F248C111}" presName="sp" presStyleCnt="0"/>
      <dgm:spPr/>
    </dgm:pt>
    <dgm:pt modelId="{A4B88376-624F-490D-BDF2-63F1F3EF89AC}" type="pres">
      <dgm:prSet presAssocID="{256BD22D-B66E-4EA6-98E6-19217544FF99}" presName="arrowAndChildren" presStyleCnt="0"/>
      <dgm:spPr/>
    </dgm:pt>
    <dgm:pt modelId="{6398B016-7559-4B24-BE88-E3B8666060E5}" type="pres">
      <dgm:prSet presAssocID="{256BD22D-B66E-4EA6-98E6-19217544FF99}" presName="parentTextArrow" presStyleLbl="node1" presStyleIdx="1" presStyleCnt="2" custScaleY="45358" custLinFactNeighborX="348" custLinFactNeighborY="-74"/>
      <dgm:spPr>
        <a:prstGeom prst="rect">
          <a:avLst/>
        </a:prstGeom>
      </dgm:spPr>
      <dgm:t>
        <a:bodyPr/>
        <a:lstStyle/>
        <a:p>
          <a:endParaRPr lang="en-US"/>
        </a:p>
      </dgm:t>
    </dgm:pt>
  </dgm:ptLst>
  <dgm:cxnLst>
    <dgm:cxn modelId="{D97D35AC-6F31-DD4E-AA14-92027F817D39}" type="presOf" srcId="{8FD53FC5-C31F-428C-AECF-443093FCCB08}" destId="{F6050718-D7C9-4028-AF65-6BAF15052383}" srcOrd="0" destOrd="0" presId="urn:microsoft.com/office/officeart/2005/8/layout/process4"/>
    <dgm:cxn modelId="{A0A75A20-049B-4B52-B94B-5B112DB5D73C}" srcId="{8FD53FC5-C31F-428C-AECF-443093FCCB08}" destId="{52CD0F31-0036-4E34-89DE-C9FF6A599D5F}" srcOrd="1" destOrd="0" parTransId="{4ACC234C-53C9-42C2-8E5A-0028B9A2D899}" sibTransId="{628219B7-BC89-487E-AB9A-EE9D20F667B9}"/>
    <dgm:cxn modelId="{2F2379C9-286C-45DD-841F-655B341AFBEE}" srcId="{8FD53FC5-C31F-428C-AECF-443093FCCB08}" destId="{256BD22D-B66E-4EA6-98E6-19217544FF99}" srcOrd="0" destOrd="0" parTransId="{196F5186-C043-477C-BD29-1CB74C74A3F5}" sibTransId="{777110A0-5224-47C3-9F79-1C23F248C111}"/>
    <dgm:cxn modelId="{26CDBB66-21A2-B847-93E1-7BB89C93C624}" type="presOf" srcId="{256BD22D-B66E-4EA6-98E6-19217544FF99}" destId="{6398B016-7559-4B24-BE88-E3B8666060E5}" srcOrd="0" destOrd="0" presId="urn:microsoft.com/office/officeart/2005/8/layout/process4"/>
    <dgm:cxn modelId="{B1DFD27C-8D44-1F41-AC92-A6D4859D56F6}" type="presOf" srcId="{52CD0F31-0036-4E34-89DE-C9FF6A599D5F}" destId="{A22D6585-EB2C-4919-8A45-F7E6F407CA39}" srcOrd="0" destOrd="0" presId="urn:microsoft.com/office/officeart/2005/8/layout/process4"/>
    <dgm:cxn modelId="{33CDCE0E-60FE-6D4A-9520-AB50E5E887A2}" type="presParOf" srcId="{F6050718-D7C9-4028-AF65-6BAF15052383}" destId="{224F91B5-10E6-42A0-88D0-B008D3300ECF}" srcOrd="0" destOrd="0" presId="urn:microsoft.com/office/officeart/2005/8/layout/process4"/>
    <dgm:cxn modelId="{1ECB1B51-CFF5-C247-8753-2C9E459FC3C4}" type="presParOf" srcId="{224F91B5-10E6-42A0-88D0-B008D3300ECF}" destId="{A22D6585-EB2C-4919-8A45-F7E6F407CA39}" srcOrd="0" destOrd="0" presId="urn:microsoft.com/office/officeart/2005/8/layout/process4"/>
    <dgm:cxn modelId="{8DAF3816-37C8-6E4F-8A3E-61CC4C36C54B}" type="presParOf" srcId="{F6050718-D7C9-4028-AF65-6BAF15052383}" destId="{06DF88CC-EF1E-4711-9D6C-34B14DEA2A24}" srcOrd="1" destOrd="0" presId="urn:microsoft.com/office/officeart/2005/8/layout/process4"/>
    <dgm:cxn modelId="{65F9A05B-4291-FE4C-8458-013BB689FA34}" type="presParOf" srcId="{F6050718-D7C9-4028-AF65-6BAF15052383}" destId="{A4B88376-624F-490D-BDF2-63F1F3EF89AC}" srcOrd="2" destOrd="0" presId="urn:microsoft.com/office/officeart/2005/8/layout/process4"/>
    <dgm:cxn modelId="{BF2A076A-C1EF-EC4A-BC14-85E571C80178}" type="presParOf" srcId="{A4B88376-624F-490D-BDF2-63F1F3EF89AC}" destId="{6398B016-7559-4B24-BE88-E3B8666060E5}" srcOrd="0" destOrd="0" presId="urn:microsoft.com/office/officeart/2005/8/layout/process4"/>
  </dgm:cxnLst>
  <dgm:bg>
    <a:noFill/>
  </dgm:bg>
  <dgm:whole/>
  <dgm:extLst>
    <a:ext uri="http://schemas.microsoft.com/office/drawing/2008/diagram">
      <dsp:dataModelExt xmlns:dgm="http://schemas.openxmlformats.org/drawingml/2006/diagram" xmlns:a="http://schemas.openxmlformats.org/drawingml/2006/main" xmlns:dsp="http://schemas.microsoft.com/office/drawing/2008/diagram" xmlns="" relId="rId3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1099CAE4-EB96-4E08-83CA-2A003CFDC602}" type="doc">
      <dgm:prSet loTypeId="urn:microsoft.com/office/officeart/2005/8/layout/radial6" loCatId="relationship" qsTypeId="urn:microsoft.com/office/officeart/2005/8/quickstyle/simple1" qsCatId="simple" csTypeId="urn:microsoft.com/office/officeart/2005/8/colors/accent1_2" csCatId="accent1" phldr="1"/>
      <dgm:spPr/>
      <dgm:t>
        <a:bodyPr/>
        <a:lstStyle/>
        <a:p>
          <a:endParaRPr lang="en-US"/>
        </a:p>
      </dgm:t>
    </dgm:pt>
    <dgm:pt modelId="{CCBB0A1E-B3D0-4569-B8B5-121CA6EE0C5A}">
      <dgm:prSet phldrT="[Text]"/>
      <dgm:spPr/>
      <dgm:t>
        <a:bodyPr/>
        <a:lstStyle/>
        <a:p>
          <a:r>
            <a:rPr lang="en-US" dirty="0" smtClean="0"/>
            <a:t>Purposes and Roles of Assessment</a:t>
          </a:r>
          <a:endParaRPr lang="en-US" dirty="0"/>
        </a:p>
      </dgm:t>
    </dgm:pt>
    <dgm:pt modelId="{A3D6B58A-2579-415F-9BF4-22201E45DA28}" type="parTrans" cxnId="{1324D578-2CB7-45B9-9FA6-F213F45744F5}">
      <dgm:prSet/>
      <dgm:spPr/>
      <dgm:t>
        <a:bodyPr/>
        <a:lstStyle/>
        <a:p>
          <a:endParaRPr lang="en-US"/>
        </a:p>
      </dgm:t>
    </dgm:pt>
    <dgm:pt modelId="{506890FE-EC79-477A-8E11-093FFA029F33}" type="sibTrans" cxnId="{1324D578-2CB7-45B9-9FA6-F213F45744F5}">
      <dgm:prSet/>
      <dgm:spPr/>
      <dgm:t>
        <a:bodyPr/>
        <a:lstStyle/>
        <a:p>
          <a:endParaRPr lang="en-US"/>
        </a:p>
      </dgm:t>
    </dgm:pt>
    <dgm:pt modelId="{14A4E490-A347-46B7-A734-F34E57EE3C57}">
      <dgm:prSet phldrT="[Text]"/>
      <dgm:spPr/>
      <dgm:t>
        <a:bodyPr/>
        <a:lstStyle/>
        <a:p>
          <a:r>
            <a:rPr lang="en-US" b="1" dirty="0" smtClean="0"/>
            <a:t>(1)</a:t>
          </a:r>
        </a:p>
        <a:p>
          <a:r>
            <a:rPr lang="en-US" b="1" dirty="0" smtClean="0"/>
            <a:t>Diagnostic</a:t>
          </a:r>
          <a:endParaRPr lang="en-US" b="1" dirty="0"/>
        </a:p>
      </dgm:t>
    </dgm:pt>
    <dgm:pt modelId="{C201EEF5-2386-4531-9A84-8E8A6C6A5E4C}" type="parTrans" cxnId="{1BE02720-4922-4CF4-B917-D11C5BA0508C}">
      <dgm:prSet/>
      <dgm:spPr/>
      <dgm:t>
        <a:bodyPr/>
        <a:lstStyle/>
        <a:p>
          <a:endParaRPr lang="en-US"/>
        </a:p>
      </dgm:t>
    </dgm:pt>
    <dgm:pt modelId="{68EE990D-1ECD-45BD-92FD-F995F637FB9E}" type="sibTrans" cxnId="{1BE02720-4922-4CF4-B917-D11C5BA0508C}">
      <dgm:prSet/>
      <dgm:spPr/>
      <dgm:t>
        <a:bodyPr/>
        <a:lstStyle/>
        <a:p>
          <a:endParaRPr lang="en-US"/>
        </a:p>
      </dgm:t>
    </dgm:pt>
    <dgm:pt modelId="{73F7A165-7EBE-4060-9745-5FC43666CF3E}">
      <dgm:prSet phldrT="[Text]"/>
      <dgm:spPr/>
      <dgm:t>
        <a:bodyPr/>
        <a:lstStyle/>
        <a:p>
          <a:r>
            <a:rPr lang="en-US" b="1" dirty="0" smtClean="0"/>
            <a:t>(2)</a:t>
          </a:r>
        </a:p>
        <a:p>
          <a:r>
            <a:rPr lang="en-US" b="1" dirty="0" smtClean="0"/>
            <a:t>Inform Instruction</a:t>
          </a:r>
          <a:endParaRPr lang="en-US" b="1" dirty="0"/>
        </a:p>
      </dgm:t>
    </dgm:pt>
    <dgm:pt modelId="{527A4CD9-1EDC-4A4B-A2DA-21EEE692DBD3}" type="parTrans" cxnId="{9D40D53C-9F75-4B2A-BE62-D2651947E885}">
      <dgm:prSet/>
      <dgm:spPr/>
      <dgm:t>
        <a:bodyPr/>
        <a:lstStyle/>
        <a:p>
          <a:endParaRPr lang="en-US"/>
        </a:p>
      </dgm:t>
    </dgm:pt>
    <dgm:pt modelId="{BC766F3E-1BDE-4CD9-8B1D-EA7937F7BE7C}" type="sibTrans" cxnId="{9D40D53C-9F75-4B2A-BE62-D2651947E885}">
      <dgm:prSet/>
      <dgm:spPr/>
      <dgm:t>
        <a:bodyPr/>
        <a:lstStyle/>
        <a:p>
          <a:endParaRPr lang="en-US"/>
        </a:p>
      </dgm:t>
    </dgm:pt>
    <dgm:pt modelId="{5D7E45F5-432E-48A5-8B95-55EA27707C2B}">
      <dgm:prSet phldrT="[Text]"/>
      <dgm:spPr/>
      <dgm:t>
        <a:bodyPr/>
        <a:lstStyle/>
        <a:p>
          <a:r>
            <a:rPr lang="en-US" b="1" dirty="0" smtClean="0"/>
            <a:t>(3)</a:t>
          </a:r>
        </a:p>
        <a:p>
          <a:r>
            <a:rPr lang="en-US" b="1" dirty="0" smtClean="0"/>
            <a:t>Inform Stakeholder Groups</a:t>
          </a:r>
          <a:endParaRPr lang="en-US" b="1" dirty="0"/>
        </a:p>
      </dgm:t>
    </dgm:pt>
    <dgm:pt modelId="{66403F9F-E5B4-4541-848D-6B873E0BCD0A}" type="parTrans" cxnId="{17D35CA3-E3E6-4EF9-A4AE-59A70A42D469}">
      <dgm:prSet/>
      <dgm:spPr/>
      <dgm:t>
        <a:bodyPr/>
        <a:lstStyle/>
        <a:p>
          <a:endParaRPr lang="en-US"/>
        </a:p>
      </dgm:t>
    </dgm:pt>
    <dgm:pt modelId="{D6D0B5AD-3A43-49BA-817A-B1A6150063FE}" type="sibTrans" cxnId="{17D35CA3-E3E6-4EF9-A4AE-59A70A42D469}">
      <dgm:prSet/>
      <dgm:spPr/>
      <dgm:t>
        <a:bodyPr/>
        <a:lstStyle/>
        <a:p>
          <a:endParaRPr lang="en-US"/>
        </a:p>
      </dgm:t>
    </dgm:pt>
    <dgm:pt modelId="{86E99A2B-F31C-4969-B79D-F7C0CE0C56C6}">
      <dgm:prSet phldrT="[Text]"/>
      <dgm:spPr/>
      <dgm:t>
        <a:bodyPr/>
        <a:lstStyle/>
        <a:p>
          <a:r>
            <a:rPr lang="en-US" b="1" dirty="0" smtClean="0"/>
            <a:t>(4)</a:t>
          </a:r>
        </a:p>
        <a:p>
          <a:r>
            <a:rPr lang="en-US" b="1" dirty="0" smtClean="0"/>
            <a:t>Comparison of Students</a:t>
          </a:r>
          <a:endParaRPr lang="en-US" b="1" dirty="0"/>
        </a:p>
      </dgm:t>
    </dgm:pt>
    <dgm:pt modelId="{207848E5-FFA7-4216-BB31-961408E1554C}" type="parTrans" cxnId="{0A7A30AA-E7EE-4C9B-AC16-3E11BA290838}">
      <dgm:prSet/>
      <dgm:spPr/>
      <dgm:t>
        <a:bodyPr/>
        <a:lstStyle/>
        <a:p>
          <a:endParaRPr lang="en-US"/>
        </a:p>
      </dgm:t>
    </dgm:pt>
    <dgm:pt modelId="{44D83E82-ECCB-47EF-8BB6-E133E2BFC53E}" type="sibTrans" cxnId="{0A7A30AA-E7EE-4C9B-AC16-3E11BA290838}">
      <dgm:prSet/>
      <dgm:spPr/>
      <dgm:t>
        <a:bodyPr/>
        <a:lstStyle/>
        <a:p>
          <a:endParaRPr lang="en-US"/>
        </a:p>
      </dgm:t>
    </dgm:pt>
    <dgm:pt modelId="{62856A68-527C-4257-96BE-D6B4F8E53CE1}" type="pres">
      <dgm:prSet presAssocID="{1099CAE4-EB96-4E08-83CA-2A003CFDC602}" presName="Name0" presStyleCnt="0">
        <dgm:presLayoutVars>
          <dgm:chMax val="1"/>
          <dgm:dir/>
          <dgm:animLvl val="ctr"/>
          <dgm:resizeHandles val="exact"/>
        </dgm:presLayoutVars>
      </dgm:prSet>
      <dgm:spPr/>
      <dgm:t>
        <a:bodyPr/>
        <a:lstStyle/>
        <a:p>
          <a:endParaRPr lang="en-US"/>
        </a:p>
      </dgm:t>
    </dgm:pt>
    <dgm:pt modelId="{B2F78DFC-94A7-4655-B386-050D4A8B13DC}" type="pres">
      <dgm:prSet presAssocID="{CCBB0A1E-B3D0-4569-B8B5-121CA6EE0C5A}" presName="centerShape" presStyleLbl="node0" presStyleIdx="0" presStyleCnt="1" custScaleX="169431" custScaleY="151782" custLinFactNeighborY="2007"/>
      <dgm:spPr/>
      <dgm:t>
        <a:bodyPr/>
        <a:lstStyle/>
        <a:p>
          <a:endParaRPr lang="en-US"/>
        </a:p>
      </dgm:t>
    </dgm:pt>
    <dgm:pt modelId="{1CCD4A29-C925-4342-AAEF-CE36AB537DD2}" type="pres">
      <dgm:prSet presAssocID="{14A4E490-A347-46B7-A734-F34E57EE3C57}" presName="node" presStyleLbl="node1" presStyleIdx="0" presStyleCnt="4" custRadScaleRad="105113">
        <dgm:presLayoutVars>
          <dgm:bulletEnabled val="1"/>
        </dgm:presLayoutVars>
      </dgm:prSet>
      <dgm:spPr/>
      <dgm:t>
        <a:bodyPr/>
        <a:lstStyle/>
        <a:p>
          <a:endParaRPr lang="en-US"/>
        </a:p>
      </dgm:t>
    </dgm:pt>
    <dgm:pt modelId="{1C681378-3A44-48CD-B8C6-7C0F9F8108E5}" type="pres">
      <dgm:prSet presAssocID="{14A4E490-A347-46B7-A734-F34E57EE3C57}" presName="dummy" presStyleCnt="0"/>
      <dgm:spPr/>
    </dgm:pt>
    <dgm:pt modelId="{F1BE0FA8-D40E-4850-9EE0-DE56B540696D}" type="pres">
      <dgm:prSet presAssocID="{68EE990D-1ECD-45BD-92FD-F995F637FB9E}" presName="sibTrans" presStyleLbl="sibTrans2D1" presStyleIdx="0" presStyleCnt="4"/>
      <dgm:spPr/>
      <dgm:t>
        <a:bodyPr/>
        <a:lstStyle/>
        <a:p>
          <a:endParaRPr lang="en-US"/>
        </a:p>
      </dgm:t>
    </dgm:pt>
    <dgm:pt modelId="{C8836486-4407-49F1-B22A-52BCBCCF4235}" type="pres">
      <dgm:prSet presAssocID="{73F7A165-7EBE-4060-9745-5FC43666CF3E}" presName="node" presStyleLbl="node1" presStyleIdx="1" presStyleCnt="4" custRadScaleRad="108781">
        <dgm:presLayoutVars>
          <dgm:bulletEnabled val="1"/>
        </dgm:presLayoutVars>
      </dgm:prSet>
      <dgm:spPr/>
      <dgm:t>
        <a:bodyPr/>
        <a:lstStyle/>
        <a:p>
          <a:endParaRPr lang="en-US"/>
        </a:p>
      </dgm:t>
    </dgm:pt>
    <dgm:pt modelId="{F66D1CC6-36FF-48EF-8431-99BCA48A1CA2}" type="pres">
      <dgm:prSet presAssocID="{73F7A165-7EBE-4060-9745-5FC43666CF3E}" presName="dummy" presStyleCnt="0"/>
      <dgm:spPr/>
    </dgm:pt>
    <dgm:pt modelId="{8F6380EB-3E15-4D9A-9DB0-1B82B7E5D921}" type="pres">
      <dgm:prSet presAssocID="{BC766F3E-1BDE-4CD9-8B1D-EA7937F7BE7C}" presName="sibTrans" presStyleLbl="sibTrans2D1" presStyleIdx="1" presStyleCnt="4"/>
      <dgm:spPr/>
      <dgm:t>
        <a:bodyPr/>
        <a:lstStyle/>
        <a:p>
          <a:endParaRPr lang="en-US"/>
        </a:p>
      </dgm:t>
    </dgm:pt>
    <dgm:pt modelId="{F61FEF1D-45F9-4084-B650-6698F852DC49}" type="pres">
      <dgm:prSet presAssocID="{5D7E45F5-432E-48A5-8B95-55EA27707C2B}" presName="node" presStyleLbl="node1" presStyleIdx="2" presStyleCnt="4" custRadScaleRad="103449">
        <dgm:presLayoutVars>
          <dgm:bulletEnabled val="1"/>
        </dgm:presLayoutVars>
      </dgm:prSet>
      <dgm:spPr/>
      <dgm:t>
        <a:bodyPr/>
        <a:lstStyle/>
        <a:p>
          <a:endParaRPr lang="en-US"/>
        </a:p>
      </dgm:t>
    </dgm:pt>
    <dgm:pt modelId="{D17D598E-904C-4CE1-9928-E0E12C604165}" type="pres">
      <dgm:prSet presAssocID="{5D7E45F5-432E-48A5-8B95-55EA27707C2B}" presName="dummy" presStyleCnt="0"/>
      <dgm:spPr/>
    </dgm:pt>
    <dgm:pt modelId="{D3A7C88B-05A1-48D3-9A7B-B08EBABC8627}" type="pres">
      <dgm:prSet presAssocID="{D6D0B5AD-3A43-49BA-817A-B1A6150063FE}" presName="sibTrans" presStyleLbl="sibTrans2D1" presStyleIdx="2" presStyleCnt="4"/>
      <dgm:spPr/>
      <dgm:t>
        <a:bodyPr/>
        <a:lstStyle/>
        <a:p>
          <a:endParaRPr lang="en-US"/>
        </a:p>
      </dgm:t>
    </dgm:pt>
    <dgm:pt modelId="{833EE3A2-A1D7-4441-8991-621697F3ABCE}" type="pres">
      <dgm:prSet presAssocID="{86E99A2B-F31C-4969-B79D-F7C0CE0C56C6}" presName="node" presStyleLbl="node1" presStyleIdx="3" presStyleCnt="4" custRadScaleRad="108781">
        <dgm:presLayoutVars>
          <dgm:bulletEnabled val="1"/>
        </dgm:presLayoutVars>
      </dgm:prSet>
      <dgm:spPr/>
      <dgm:t>
        <a:bodyPr/>
        <a:lstStyle/>
        <a:p>
          <a:endParaRPr lang="en-US"/>
        </a:p>
      </dgm:t>
    </dgm:pt>
    <dgm:pt modelId="{2D6E8C95-6FE6-4BC3-AAD3-FCF650D46771}" type="pres">
      <dgm:prSet presAssocID="{86E99A2B-F31C-4969-B79D-F7C0CE0C56C6}" presName="dummy" presStyleCnt="0"/>
      <dgm:spPr/>
    </dgm:pt>
    <dgm:pt modelId="{0547FF2D-D8C3-447D-AF7D-3FB4D7AE7C5F}" type="pres">
      <dgm:prSet presAssocID="{44D83E82-ECCB-47EF-8BB6-E133E2BFC53E}" presName="sibTrans" presStyleLbl="sibTrans2D1" presStyleIdx="3" presStyleCnt="4"/>
      <dgm:spPr/>
      <dgm:t>
        <a:bodyPr/>
        <a:lstStyle/>
        <a:p>
          <a:endParaRPr lang="en-US"/>
        </a:p>
      </dgm:t>
    </dgm:pt>
  </dgm:ptLst>
  <dgm:cxnLst>
    <dgm:cxn modelId="{17D35CA3-E3E6-4EF9-A4AE-59A70A42D469}" srcId="{CCBB0A1E-B3D0-4569-B8B5-121CA6EE0C5A}" destId="{5D7E45F5-432E-48A5-8B95-55EA27707C2B}" srcOrd="2" destOrd="0" parTransId="{66403F9F-E5B4-4541-848D-6B873E0BCD0A}" sibTransId="{D6D0B5AD-3A43-49BA-817A-B1A6150063FE}"/>
    <dgm:cxn modelId="{6C5D737C-E8D4-3244-9256-2F8FCE188AF4}" type="presOf" srcId="{D6D0B5AD-3A43-49BA-817A-B1A6150063FE}" destId="{D3A7C88B-05A1-48D3-9A7B-B08EBABC8627}" srcOrd="0" destOrd="0" presId="urn:microsoft.com/office/officeart/2005/8/layout/radial6"/>
    <dgm:cxn modelId="{1324D578-2CB7-45B9-9FA6-F213F45744F5}" srcId="{1099CAE4-EB96-4E08-83CA-2A003CFDC602}" destId="{CCBB0A1E-B3D0-4569-B8B5-121CA6EE0C5A}" srcOrd="0" destOrd="0" parTransId="{A3D6B58A-2579-415F-9BF4-22201E45DA28}" sibTransId="{506890FE-EC79-477A-8E11-093FFA029F33}"/>
    <dgm:cxn modelId="{F5F781BC-AC90-D14D-8A72-9C68691C21B7}" type="presOf" srcId="{73F7A165-7EBE-4060-9745-5FC43666CF3E}" destId="{C8836486-4407-49F1-B22A-52BCBCCF4235}" srcOrd="0" destOrd="0" presId="urn:microsoft.com/office/officeart/2005/8/layout/radial6"/>
    <dgm:cxn modelId="{0DE55B0D-99BA-BA43-B45F-CC8ED75F2210}" type="presOf" srcId="{5D7E45F5-432E-48A5-8B95-55EA27707C2B}" destId="{F61FEF1D-45F9-4084-B650-6698F852DC49}" srcOrd="0" destOrd="0" presId="urn:microsoft.com/office/officeart/2005/8/layout/radial6"/>
    <dgm:cxn modelId="{1BE02720-4922-4CF4-B917-D11C5BA0508C}" srcId="{CCBB0A1E-B3D0-4569-B8B5-121CA6EE0C5A}" destId="{14A4E490-A347-46B7-A734-F34E57EE3C57}" srcOrd="0" destOrd="0" parTransId="{C201EEF5-2386-4531-9A84-8E8A6C6A5E4C}" sibTransId="{68EE990D-1ECD-45BD-92FD-F995F637FB9E}"/>
    <dgm:cxn modelId="{6C0B4D3E-7A3B-AC4E-8CA8-819BA3FCD633}" type="presOf" srcId="{86E99A2B-F31C-4969-B79D-F7C0CE0C56C6}" destId="{833EE3A2-A1D7-4441-8991-621697F3ABCE}" srcOrd="0" destOrd="0" presId="urn:microsoft.com/office/officeart/2005/8/layout/radial6"/>
    <dgm:cxn modelId="{11FBB3C5-6BE8-9444-9A1F-39D0B77DCEF0}" type="presOf" srcId="{44D83E82-ECCB-47EF-8BB6-E133E2BFC53E}" destId="{0547FF2D-D8C3-447D-AF7D-3FB4D7AE7C5F}" srcOrd="0" destOrd="0" presId="urn:microsoft.com/office/officeart/2005/8/layout/radial6"/>
    <dgm:cxn modelId="{0A7A30AA-E7EE-4C9B-AC16-3E11BA290838}" srcId="{CCBB0A1E-B3D0-4569-B8B5-121CA6EE0C5A}" destId="{86E99A2B-F31C-4969-B79D-F7C0CE0C56C6}" srcOrd="3" destOrd="0" parTransId="{207848E5-FFA7-4216-BB31-961408E1554C}" sibTransId="{44D83E82-ECCB-47EF-8BB6-E133E2BFC53E}"/>
    <dgm:cxn modelId="{2783F85F-31DD-F94F-899C-4124527467D9}" type="presOf" srcId="{BC766F3E-1BDE-4CD9-8B1D-EA7937F7BE7C}" destId="{8F6380EB-3E15-4D9A-9DB0-1B82B7E5D921}" srcOrd="0" destOrd="0" presId="urn:microsoft.com/office/officeart/2005/8/layout/radial6"/>
    <dgm:cxn modelId="{2E8E8CD6-E973-474C-8FC7-B69E97A8450C}" type="presOf" srcId="{CCBB0A1E-B3D0-4569-B8B5-121CA6EE0C5A}" destId="{B2F78DFC-94A7-4655-B386-050D4A8B13DC}" srcOrd="0" destOrd="0" presId="urn:microsoft.com/office/officeart/2005/8/layout/radial6"/>
    <dgm:cxn modelId="{95E8736C-B9AD-EE4D-B03B-250AE2793B36}" type="presOf" srcId="{1099CAE4-EB96-4E08-83CA-2A003CFDC602}" destId="{62856A68-527C-4257-96BE-D6B4F8E53CE1}" srcOrd="0" destOrd="0" presId="urn:microsoft.com/office/officeart/2005/8/layout/radial6"/>
    <dgm:cxn modelId="{9D40D53C-9F75-4B2A-BE62-D2651947E885}" srcId="{CCBB0A1E-B3D0-4569-B8B5-121CA6EE0C5A}" destId="{73F7A165-7EBE-4060-9745-5FC43666CF3E}" srcOrd="1" destOrd="0" parTransId="{527A4CD9-1EDC-4A4B-A2DA-21EEE692DBD3}" sibTransId="{BC766F3E-1BDE-4CD9-8B1D-EA7937F7BE7C}"/>
    <dgm:cxn modelId="{28C14598-41CA-FE43-AB22-76525E95BB05}" type="presOf" srcId="{68EE990D-1ECD-45BD-92FD-F995F637FB9E}" destId="{F1BE0FA8-D40E-4850-9EE0-DE56B540696D}" srcOrd="0" destOrd="0" presId="urn:microsoft.com/office/officeart/2005/8/layout/radial6"/>
    <dgm:cxn modelId="{4BB43210-BA6E-2B49-A9ED-1BE72A7242DB}" type="presOf" srcId="{14A4E490-A347-46B7-A734-F34E57EE3C57}" destId="{1CCD4A29-C925-4342-AAEF-CE36AB537DD2}" srcOrd="0" destOrd="0" presId="urn:microsoft.com/office/officeart/2005/8/layout/radial6"/>
    <dgm:cxn modelId="{6DCD6B54-36C5-C848-88E8-EE3FDA36DEE7}" type="presParOf" srcId="{62856A68-527C-4257-96BE-D6B4F8E53CE1}" destId="{B2F78DFC-94A7-4655-B386-050D4A8B13DC}" srcOrd="0" destOrd="0" presId="urn:microsoft.com/office/officeart/2005/8/layout/radial6"/>
    <dgm:cxn modelId="{F8E2A8EA-F191-E443-BA52-660A6AD3479E}" type="presParOf" srcId="{62856A68-527C-4257-96BE-D6B4F8E53CE1}" destId="{1CCD4A29-C925-4342-AAEF-CE36AB537DD2}" srcOrd="1" destOrd="0" presId="urn:microsoft.com/office/officeart/2005/8/layout/radial6"/>
    <dgm:cxn modelId="{377D7A3E-4959-C04B-86F9-061AB07E4572}" type="presParOf" srcId="{62856A68-527C-4257-96BE-D6B4F8E53CE1}" destId="{1C681378-3A44-48CD-B8C6-7C0F9F8108E5}" srcOrd="2" destOrd="0" presId="urn:microsoft.com/office/officeart/2005/8/layout/radial6"/>
    <dgm:cxn modelId="{C4CDDEE0-40D1-3145-8E07-A9CDE27D84CF}" type="presParOf" srcId="{62856A68-527C-4257-96BE-D6B4F8E53CE1}" destId="{F1BE0FA8-D40E-4850-9EE0-DE56B540696D}" srcOrd="3" destOrd="0" presId="urn:microsoft.com/office/officeart/2005/8/layout/radial6"/>
    <dgm:cxn modelId="{4A5F36AB-E932-FA4D-8087-7F66F06FAFE7}" type="presParOf" srcId="{62856A68-527C-4257-96BE-D6B4F8E53CE1}" destId="{C8836486-4407-49F1-B22A-52BCBCCF4235}" srcOrd="4" destOrd="0" presId="urn:microsoft.com/office/officeart/2005/8/layout/radial6"/>
    <dgm:cxn modelId="{976BA8FE-701A-E84D-AF2C-46F562289D9A}" type="presParOf" srcId="{62856A68-527C-4257-96BE-D6B4F8E53CE1}" destId="{F66D1CC6-36FF-48EF-8431-99BCA48A1CA2}" srcOrd="5" destOrd="0" presId="urn:microsoft.com/office/officeart/2005/8/layout/radial6"/>
    <dgm:cxn modelId="{C186B480-BE3E-DA4F-A5F3-476850FDD754}" type="presParOf" srcId="{62856A68-527C-4257-96BE-D6B4F8E53CE1}" destId="{8F6380EB-3E15-4D9A-9DB0-1B82B7E5D921}" srcOrd="6" destOrd="0" presId="urn:microsoft.com/office/officeart/2005/8/layout/radial6"/>
    <dgm:cxn modelId="{BE125569-A905-F740-A3B6-2C41BB36B38E}" type="presParOf" srcId="{62856A68-527C-4257-96BE-D6B4F8E53CE1}" destId="{F61FEF1D-45F9-4084-B650-6698F852DC49}" srcOrd="7" destOrd="0" presId="urn:microsoft.com/office/officeart/2005/8/layout/radial6"/>
    <dgm:cxn modelId="{FDE7DA28-ADAD-3046-9A66-ED7B1FAE8FEF}" type="presParOf" srcId="{62856A68-527C-4257-96BE-D6B4F8E53CE1}" destId="{D17D598E-904C-4CE1-9928-E0E12C604165}" srcOrd="8" destOrd="0" presId="urn:microsoft.com/office/officeart/2005/8/layout/radial6"/>
    <dgm:cxn modelId="{B9584348-D334-F74E-A73E-839EB0F101C6}" type="presParOf" srcId="{62856A68-527C-4257-96BE-D6B4F8E53CE1}" destId="{D3A7C88B-05A1-48D3-9A7B-B08EBABC8627}" srcOrd="9" destOrd="0" presId="urn:microsoft.com/office/officeart/2005/8/layout/radial6"/>
    <dgm:cxn modelId="{C34C291D-4DDF-4049-B07C-EE0CDCC32B84}" type="presParOf" srcId="{62856A68-527C-4257-96BE-D6B4F8E53CE1}" destId="{833EE3A2-A1D7-4441-8991-621697F3ABCE}" srcOrd="10" destOrd="0" presId="urn:microsoft.com/office/officeart/2005/8/layout/radial6"/>
    <dgm:cxn modelId="{2558648B-F8F6-C546-88A1-46515BA24843}" type="presParOf" srcId="{62856A68-527C-4257-96BE-D6B4F8E53CE1}" destId="{2D6E8C95-6FE6-4BC3-AAD3-FCF650D46771}" srcOrd="11" destOrd="0" presId="urn:microsoft.com/office/officeart/2005/8/layout/radial6"/>
    <dgm:cxn modelId="{61A92530-C450-8645-9B89-34B0AF49DD44}" type="presParOf" srcId="{62856A68-527C-4257-96BE-D6B4F8E53CE1}" destId="{0547FF2D-D8C3-447D-AF7D-3FB4D7AE7C5F}" srcOrd="12" destOrd="0" presId="urn:microsoft.com/office/officeart/2005/8/layout/radial6"/>
  </dgm:cxnLst>
  <dgm:bg/>
  <dgm:whole/>
  <dgm:extLst>
    <a:ext uri="http://schemas.microsoft.com/office/drawing/2008/diagram">
      <dsp:dataModelExt xmlns:dgm="http://schemas.openxmlformats.org/drawingml/2006/diagram" xmlns:a="http://schemas.openxmlformats.org/drawingml/2006/main"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171EF58-88E1-41F0-9C75-044ED3041248}">
      <dsp:nvSpPr>
        <dsp:cNvPr id="0" name=""/>
        <dsp:cNvSpPr/>
      </dsp:nvSpPr>
      <dsp:spPr>
        <a:xfrm rot="16200000">
          <a:off x="571500" y="-571500"/>
          <a:ext cx="3429000" cy="4572000"/>
        </a:xfrm>
        <a:prstGeom prst="round1Rect">
          <a:avLst/>
        </a:prstGeom>
        <a:solidFill>
          <a:srgbClr val="EBE22B"/>
        </a:solidFill>
        <a:ln>
          <a:noFill/>
        </a:ln>
        <a:effectLst>
          <a:outerShdw blurRad="50800" dist="381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42240" tIns="142240" rIns="142240" bIns="142240" numCol="1" spcCol="1270" anchor="ctr" anchorCtr="0">
          <a:noAutofit/>
        </a:bodyPr>
        <a:lstStyle/>
        <a:p>
          <a:pPr lvl="0" algn="l" defTabSz="889000">
            <a:lnSpc>
              <a:spcPct val="90000"/>
            </a:lnSpc>
            <a:spcBef>
              <a:spcPct val="0"/>
            </a:spcBef>
            <a:spcAft>
              <a:spcPct val="35000"/>
            </a:spcAft>
          </a:pPr>
          <a:endParaRPr lang="en-US" sz="2000" kern="1200" dirty="0" smtClean="0"/>
        </a:p>
        <a:p>
          <a:pPr lvl="0" algn="l" defTabSz="889000">
            <a:lnSpc>
              <a:spcPct val="90000"/>
            </a:lnSpc>
            <a:spcBef>
              <a:spcPct val="0"/>
            </a:spcBef>
            <a:spcAft>
              <a:spcPct val="35000"/>
            </a:spcAft>
          </a:pPr>
          <a:r>
            <a:rPr lang="en-US" sz="2800" b="1" kern="1200" dirty="0" smtClean="0">
              <a:solidFill>
                <a:schemeClr val="tx1"/>
              </a:solidFill>
            </a:rPr>
            <a:t>Number Sense Concepts:</a:t>
          </a:r>
        </a:p>
        <a:p>
          <a:pPr lvl="0" algn="l" defTabSz="889000">
            <a:lnSpc>
              <a:spcPct val="90000"/>
            </a:lnSpc>
            <a:spcBef>
              <a:spcPct val="0"/>
            </a:spcBef>
            <a:spcAft>
              <a:spcPct val="35000"/>
            </a:spcAft>
          </a:pPr>
          <a:r>
            <a:rPr lang="en-US" sz="2000" b="1" kern="1200" dirty="0" smtClean="0">
              <a:solidFill>
                <a:schemeClr val="tx1"/>
              </a:solidFill>
            </a:rPr>
            <a:t>   -Number System</a:t>
          </a:r>
          <a:br>
            <a:rPr lang="en-US" sz="2000" b="1" kern="1200" dirty="0" smtClean="0">
              <a:solidFill>
                <a:schemeClr val="tx1"/>
              </a:solidFill>
            </a:rPr>
          </a:br>
          <a:r>
            <a:rPr lang="en-US" sz="2000" b="1" kern="1200" dirty="0" smtClean="0">
              <a:solidFill>
                <a:schemeClr val="tx1"/>
              </a:solidFill>
            </a:rPr>
            <a:t>   -Operations</a:t>
          </a:r>
          <a:br>
            <a:rPr lang="en-US" sz="2000" b="1" kern="1200" dirty="0" smtClean="0">
              <a:solidFill>
                <a:schemeClr val="tx1"/>
              </a:solidFill>
            </a:rPr>
          </a:br>
          <a:r>
            <a:rPr lang="en-US" sz="2000" b="1" kern="1200" dirty="0" smtClean="0">
              <a:solidFill>
                <a:schemeClr val="tx1"/>
              </a:solidFill>
            </a:rPr>
            <a:t>   -Computation</a:t>
          </a:r>
          <a:br>
            <a:rPr lang="en-US" sz="2000" b="1" kern="1200" dirty="0" smtClean="0">
              <a:solidFill>
                <a:schemeClr val="tx1"/>
              </a:solidFill>
            </a:rPr>
          </a:br>
          <a:r>
            <a:rPr lang="en-US" sz="2000" b="1" kern="1200" dirty="0" smtClean="0">
              <a:solidFill>
                <a:schemeClr val="tx1"/>
              </a:solidFill>
            </a:rPr>
            <a:t>   -Estimation</a:t>
          </a:r>
        </a:p>
      </dsp:txBody>
      <dsp:txXfrm rot="16200000">
        <a:off x="1000124" y="-1000124"/>
        <a:ext cx="2571750" cy="4572000"/>
      </dsp:txXfrm>
    </dsp:sp>
    <dsp:sp modelId="{60A07124-88FC-4353-95BB-87DFAD0FE912}">
      <dsp:nvSpPr>
        <dsp:cNvPr id="0" name=""/>
        <dsp:cNvSpPr/>
      </dsp:nvSpPr>
      <dsp:spPr>
        <a:xfrm>
          <a:off x="4572000" y="0"/>
          <a:ext cx="4572000" cy="3429000"/>
        </a:xfrm>
        <a:prstGeom prst="round1Rect">
          <a:avLst/>
        </a:prstGeom>
        <a:solidFill>
          <a:srgbClr val="99CCFF"/>
        </a:solidFill>
        <a:ln>
          <a:noFill/>
        </a:ln>
        <a:effectLst>
          <a:outerShdw blurRad="50800" dist="381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l" defTabSz="1244600">
            <a:lnSpc>
              <a:spcPct val="90000"/>
            </a:lnSpc>
            <a:spcBef>
              <a:spcPct val="0"/>
            </a:spcBef>
            <a:spcAft>
              <a:spcPct val="35000"/>
            </a:spcAft>
          </a:pPr>
          <a:endParaRPr lang="en-US" sz="2800" kern="1200" dirty="0" smtClean="0"/>
        </a:p>
        <a:p>
          <a:pPr lvl="0" algn="l" defTabSz="1244600">
            <a:lnSpc>
              <a:spcPct val="90000"/>
            </a:lnSpc>
            <a:spcBef>
              <a:spcPct val="0"/>
            </a:spcBef>
            <a:spcAft>
              <a:spcPct val="35000"/>
            </a:spcAft>
          </a:pPr>
          <a:r>
            <a:rPr lang="en-US" sz="2800" b="1" kern="1200" dirty="0" smtClean="0">
              <a:solidFill>
                <a:schemeClr val="tx1"/>
              </a:solidFill>
            </a:rPr>
            <a:t>Geometric Concepts Measurement Concepts:</a:t>
          </a:r>
          <a:br>
            <a:rPr lang="en-US" sz="2800" b="1" kern="1200" dirty="0" smtClean="0">
              <a:solidFill>
                <a:schemeClr val="tx1"/>
              </a:solidFill>
            </a:rPr>
          </a:br>
          <a:r>
            <a:rPr lang="en-US" sz="2000" b="1" kern="1200" dirty="0" smtClean="0">
              <a:solidFill>
                <a:schemeClr val="tx1"/>
              </a:solidFill>
            </a:rPr>
            <a:t>   -Characteristics</a:t>
          </a:r>
          <a:br>
            <a:rPr lang="en-US" sz="2000" b="1" kern="1200" dirty="0" smtClean="0">
              <a:solidFill>
                <a:schemeClr val="tx1"/>
              </a:solidFill>
            </a:rPr>
          </a:br>
          <a:r>
            <a:rPr lang="en-US" sz="2000" b="1" kern="1200" dirty="0" smtClean="0">
              <a:solidFill>
                <a:schemeClr val="tx1"/>
              </a:solidFill>
            </a:rPr>
            <a:t>   -Coordinate Geometry</a:t>
          </a:r>
          <a:br>
            <a:rPr lang="en-US" sz="2000" b="1" kern="1200" dirty="0" smtClean="0">
              <a:solidFill>
                <a:schemeClr val="tx1"/>
              </a:solidFill>
            </a:rPr>
          </a:br>
          <a:r>
            <a:rPr lang="en-US" sz="2000" b="1" kern="1200" dirty="0" smtClean="0">
              <a:solidFill>
                <a:schemeClr val="tx1"/>
              </a:solidFill>
            </a:rPr>
            <a:t>   -Transformations</a:t>
          </a:r>
          <a:br>
            <a:rPr lang="en-US" sz="2000" b="1" kern="1200" dirty="0" smtClean="0">
              <a:solidFill>
                <a:schemeClr val="tx1"/>
              </a:solidFill>
            </a:rPr>
          </a:br>
          <a:r>
            <a:rPr lang="en-US" sz="2000" b="1" kern="1200" dirty="0" smtClean="0">
              <a:solidFill>
                <a:schemeClr val="tx1"/>
              </a:solidFill>
            </a:rPr>
            <a:t>   -Spatial Modeling</a:t>
          </a:r>
          <a:br>
            <a:rPr lang="en-US" sz="2000" b="1" kern="1200" dirty="0" smtClean="0">
              <a:solidFill>
                <a:schemeClr val="tx1"/>
              </a:solidFill>
            </a:rPr>
          </a:br>
          <a:r>
            <a:rPr lang="en-US" sz="2000" b="1" kern="1200" dirty="0" smtClean="0">
              <a:solidFill>
                <a:schemeClr val="tx1"/>
              </a:solidFill>
            </a:rPr>
            <a:t>   -Measurement</a:t>
          </a:r>
        </a:p>
        <a:p>
          <a:pPr lvl="0" algn="ctr" defTabSz="1244600">
            <a:lnSpc>
              <a:spcPct val="90000"/>
            </a:lnSpc>
            <a:spcBef>
              <a:spcPct val="0"/>
            </a:spcBef>
            <a:spcAft>
              <a:spcPct val="35000"/>
            </a:spcAft>
          </a:pPr>
          <a:endParaRPr lang="en-US" sz="1200" kern="1200" dirty="0"/>
        </a:p>
      </dsp:txBody>
      <dsp:txXfrm>
        <a:off x="4572000" y="0"/>
        <a:ext cx="4572000" cy="2571750"/>
      </dsp:txXfrm>
    </dsp:sp>
    <dsp:sp modelId="{23247AE0-6763-40AD-A4BC-CCCD542DFC2D}">
      <dsp:nvSpPr>
        <dsp:cNvPr id="0" name=""/>
        <dsp:cNvSpPr/>
      </dsp:nvSpPr>
      <dsp:spPr>
        <a:xfrm rot="10800000">
          <a:off x="0" y="3429000"/>
          <a:ext cx="4572000" cy="3429000"/>
        </a:xfrm>
        <a:prstGeom prst="round1Rect">
          <a:avLst/>
        </a:prstGeom>
        <a:solidFill>
          <a:srgbClr val="92D050"/>
        </a:solidFill>
        <a:ln>
          <a:noFill/>
        </a:ln>
        <a:effectLst>
          <a:outerShdw blurRad="50800" dist="381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l" defTabSz="1244600">
            <a:lnSpc>
              <a:spcPct val="90000"/>
            </a:lnSpc>
            <a:spcBef>
              <a:spcPct val="0"/>
            </a:spcBef>
            <a:spcAft>
              <a:spcPct val="35000"/>
            </a:spcAft>
          </a:pPr>
          <a:r>
            <a:rPr lang="en-US" sz="2800" b="1" kern="1200" dirty="0" smtClean="0">
              <a:solidFill>
                <a:schemeClr val="tx1"/>
              </a:solidFill>
            </a:rPr>
            <a:t>Algebraic Concepts:</a:t>
          </a:r>
        </a:p>
        <a:p>
          <a:pPr lvl="0" algn="l" defTabSz="1244600">
            <a:lnSpc>
              <a:spcPct val="90000"/>
            </a:lnSpc>
            <a:spcBef>
              <a:spcPct val="0"/>
            </a:spcBef>
            <a:spcAft>
              <a:spcPct val="35000"/>
            </a:spcAft>
          </a:pPr>
          <a:r>
            <a:rPr lang="en-US" sz="2200" b="1" kern="1200" dirty="0" smtClean="0">
              <a:solidFill>
                <a:schemeClr val="tx1"/>
              </a:solidFill>
            </a:rPr>
            <a:t>   -</a:t>
          </a:r>
          <a:r>
            <a:rPr lang="en-US" sz="2000" b="1" kern="1200" dirty="0" smtClean="0">
              <a:solidFill>
                <a:schemeClr val="tx1"/>
              </a:solidFill>
            </a:rPr>
            <a:t>Relationships</a:t>
          </a:r>
          <a:br>
            <a:rPr lang="en-US" sz="2000" b="1" kern="1200" dirty="0" smtClean="0">
              <a:solidFill>
                <a:schemeClr val="tx1"/>
              </a:solidFill>
            </a:rPr>
          </a:br>
          <a:r>
            <a:rPr lang="en-US" sz="2000" b="1" kern="1200" dirty="0" smtClean="0">
              <a:solidFill>
                <a:schemeClr val="tx1"/>
              </a:solidFill>
            </a:rPr>
            <a:t>   -Modeling in Context</a:t>
          </a:r>
          <a:br>
            <a:rPr lang="en-US" sz="2000" b="1" kern="1200" dirty="0" smtClean="0">
              <a:solidFill>
                <a:schemeClr val="tx1"/>
              </a:solidFill>
            </a:rPr>
          </a:br>
          <a:r>
            <a:rPr lang="en-US" sz="2000" b="1" kern="1200" dirty="0" smtClean="0">
              <a:solidFill>
                <a:schemeClr val="tx1"/>
              </a:solidFill>
            </a:rPr>
            <a:t>   -Procedures</a:t>
          </a:r>
          <a:endParaRPr lang="en-US" sz="2000" b="1" kern="1200" dirty="0">
            <a:solidFill>
              <a:schemeClr val="tx1"/>
            </a:solidFill>
          </a:endParaRPr>
        </a:p>
      </dsp:txBody>
      <dsp:txXfrm rot="10800000">
        <a:off x="0" y="4286249"/>
        <a:ext cx="4572000" cy="2571750"/>
      </dsp:txXfrm>
    </dsp:sp>
    <dsp:sp modelId="{476C0AE3-FF72-4EC4-A3C0-5CE8CC87E7B5}">
      <dsp:nvSpPr>
        <dsp:cNvPr id="0" name=""/>
        <dsp:cNvSpPr/>
      </dsp:nvSpPr>
      <dsp:spPr>
        <a:xfrm rot="5400000">
          <a:off x="5143500" y="2857500"/>
          <a:ext cx="3429000" cy="4572000"/>
        </a:xfrm>
        <a:prstGeom prst="round1Rect">
          <a:avLst/>
        </a:prstGeom>
        <a:solidFill>
          <a:srgbClr val="A7A7FF"/>
        </a:solidFill>
        <a:ln>
          <a:noFill/>
        </a:ln>
        <a:effectLst>
          <a:outerShdw blurRad="50800" dist="381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l" defTabSz="1244600">
            <a:lnSpc>
              <a:spcPct val="90000"/>
            </a:lnSpc>
            <a:spcBef>
              <a:spcPct val="0"/>
            </a:spcBef>
            <a:spcAft>
              <a:spcPct val="35000"/>
            </a:spcAft>
          </a:pPr>
          <a:r>
            <a:rPr lang="en-US" sz="2800" b="1" kern="1200" dirty="0" smtClean="0">
              <a:solidFill>
                <a:schemeClr val="tx1"/>
              </a:solidFill>
            </a:rPr>
            <a:t>Data Analysis/Probability Concepts:</a:t>
          </a:r>
        </a:p>
        <a:p>
          <a:pPr lvl="0" algn="l" defTabSz="1244600">
            <a:lnSpc>
              <a:spcPct val="90000"/>
            </a:lnSpc>
            <a:spcBef>
              <a:spcPct val="0"/>
            </a:spcBef>
            <a:spcAft>
              <a:spcPct val="35000"/>
            </a:spcAft>
          </a:pPr>
          <a:r>
            <a:rPr lang="en-US" sz="2000" b="1" kern="1200" dirty="0" smtClean="0">
              <a:solidFill>
                <a:schemeClr val="tx1"/>
              </a:solidFill>
            </a:rPr>
            <a:t>   -Display and Analysis</a:t>
          </a:r>
          <a:br>
            <a:rPr lang="en-US" sz="2000" b="1" kern="1200" dirty="0" smtClean="0">
              <a:solidFill>
                <a:schemeClr val="tx1"/>
              </a:solidFill>
            </a:rPr>
          </a:br>
          <a:r>
            <a:rPr lang="en-US" sz="2000" b="1" kern="1200" dirty="0" smtClean="0">
              <a:solidFill>
                <a:schemeClr val="tx1"/>
              </a:solidFill>
            </a:rPr>
            <a:t>   -Predictions and Inferences</a:t>
          </a:r>
          <a:br>
            <a:rPr lang="en-US" sz="2000" b="1" kern="1200" dirty="0" smtClean="0">
              <a:solidFill>
                <a:schemeClr val="tx1"/>
              </a:solidFill>
            </a:rPr>
          </a:br>
          <a:r>
            <a:rPr lang="en-US" sz="2000" b="1" kern="1200" dirty="0" smtClean="0">
              <a:solidFill>
                <a:schemeClr val="tx1"/>
              </a:solidFill>
            </a:rPr>
            <a:t>   -Probability</a:t>
          </a:r>
          <a:endParaRPr lang="en-US" sz="2000" b="1" kern="1200" dirty="0">
            <a:solidFill>
              <a:schemeClr val="tx1"/>
            </a:solidFill>
          </a:endParaRPr>
        </a:p>
      </dsp:txBody>
      <dsp:txXfrm rot="5400000">
        <a:off x="5572125" y="3286125"/>
        <a:ext cx="2571750" cy="4572000"/>
      </dsp:txXfrm>
    </dsp:sp>
    <dsp:sp modelId="{333AE08E-1C22-422E-98F1-3EF773D932F6}">
      <dsp:nvSpPr>
        <dsp:cNvPr id="0" name=""/>
        <dsp:cNvSpPr/>
      </dsp:nvSpPr>
      <dsp:spPr>
        <a:xfrm>
          <a:off x="2819410" y="2819392"/>
          <a:ext cx="3230419" cy="1714500"/>
        </a:xfrm>
        <a:prstGeom prst="roundRect">
          <a:avLst/>
        </a:prstGeom>
        <a:solidFill>
          <a:schemeClr val="bg1"/>
        </a:solidFill>
        <a:ln>
          <a:noFill/>
        </a:ln>
        <a:effectLst>
          <a:outerShdw blurRad="50800" dist="38100" dir="5400000" rotWithShape="0">
            <a:srgbClr val="000000">
              <a:alpha val="35000"/>
            </a:srgbClr>
          </a:outerShdw>
        </a:effectLst>
        <a:scene3d>
          <a:camera prst="orthographicFront"/>
          <a:lightRig rig="threePt" dir="t">
            <a:rot lat="0" lon="0" rev="7500000"/>
          </a:lightRig>
        </a:scene3d>
        <a:sp3d z="152400" extrusionH="63500" prstMaterial="matte">
          <a:bevelT w="50800" h="190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b="1" kern="1200" dirty="0" smtClean="0"/>
            <a:t>Concept Organizers</a:t>
          </a:r>
          <a:endParaRPr lang="en-US" sz="3600" b="1" kern="1200" dirty="0"/>
        </a:p>
      </dsp:txBody>
      <dsp:txXfrm>
        <a:off x="2819410" y="2819392"/>
        <a:ext cx="3230419" cy="1714500"/>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22D6585-EB2C-4919-8A45-F7E6F407CA39}">
      <dsp:nvSpPr>
        <dsp:cNvPr id="0" name=""/>
        <dsp:cNvSpPr/>
      </dsp:nvSpPr>
      <dsp:spPr>
        <a:xfrm>
          <a:off x="0" y="1016387"/>
          <a:ext cx="4343400" cy="666362"/>
        </a:xfrm>
        <a:prstGeom prst="rect">
          <a:avLst/>
        </a:prstGeom>
        <a:noFill/>
        <a:ln w="55000" cap="flat" cmpd="thickThin"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163576" rIns="163576" bIns="163576" numCol="1" spcCol="1270" anchor="ctr" anchorCtr="0">
          <a:noAutofit/>
        </a:bodyPr>
        <a:lstStyle/>
        <a:p>
          <a:pPr lvl="0" algn="ctr" defTabSz="1022350">
            <a:lnSpc>
              <a:spcPct val="90000"/>
            </a:lnSpc>
            <a:spcBef>
              <a:spcPct val="0"/>
            </a:spcBef>
            <a:spcAft>
              <a:spcPct val="35000"/>
            </a:spcAft>
          </a:pPr>
          <a:endParaRPr lang="en-US" sz="2300" kern="1200" dirty="0"/>
        </a:p>
      </dsp:txBody>
      <dsp:txXfrm>
        <a:off x="0" y="1016387"/>
        <a:ext cx="4343400" cy="666362"/>
      </dsp:txXfrm>
    </dsp:sp>
    <dsp:sp modelId="{6398B016-7559-4B24-BE88-E3B8666060E5}">
      <dsp:nvSpPr>
        <dsp:cNvPr id="0" name=""/>
        <dsp:cNvSpPr/>
      </dsp:nvSpPr>
      <dsp:spPr>
        <a:xfrm rot="10800000">
          <a:off x="0" y="0"/>
          <a:ext cx="4343400" cy="1024865"/>
        </a:xfrm>
        <a:prstGeom prst="upArrowCallout">
          <a:avLst/>
        </a:prstGeom>
        <a:solidFill>
          <a:schemeClr val="tx1"/>
        </a:solidFill>
        <a:ln>
          <a:noFill/>
        </a:ln>
        <a:effectLst>
          <a:outerShdw blurRad="50800" dist="38100" dir="2700000" algn="tl" rotWithShape="0">
            <a:prstClr val="black">
              <a:alpha val="40000"/>
            </a:prstClr>
          </a:outerShdw>
          <a:softEdge rad="63500"/>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156464" tIns="156464" rIns="156464" bIns="156464" numCol="1" spcCol="1270" anchor="ctr" anchorCtr="0">
          <a:noAutofit/>
        </a:bodyPr>
        <a:lstStyle/>
        <a:p>
          <a:pPr lvl="0" algn="ctr" defTabSz="955675">
            <a:lnSpc>
              <a:spcPct val="90000"/>
            </a:lnSpc>
            <a:spcBef>
              <a:spcPct val="0"/>
            </a:spcBef>
            <a:spcAft>
              <a:spcPct val="35000"/>
            </a:spcAft>
          </a:pPr>
          <a:r>
            <a:rPr lang="en-US" sz="2150" b="0" kern="1200" dirty="0">
              <a:solidFill>
                <a:srgbClr val="FFFFFF"/>
              </a:solidFill>
            </a:rPr>
            <a:t>K-12 Comprehensive Content Standards</a:t>
          </a:r>
        </a:p>
      </dsp:txBody>
      <dsp:txXfrm rot="10800000">
        <a:off x="0" y="0"/>
        <a:ext cx="4343400" cy="1024865"/>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22D6585-EB2C-4919-8A45-F7E6F407CA39}">
      <dsp:nvSpPr>
        <dsp:cNvPr id="0" name=""/>
        <dsp:cNvSpPr/>
      </dsp:nvSpPr>
      <dsp:spPr>
        <a:xfrm>
          <a:off x="0" y="1047070"/>
          <a:ext cx="4038600" cy="686479"/>
        </a:xfrm>
        <a:prstGeom prst="rect">
          <a:avLst/>
        </a:prstGeom>
        <a:noFill/>
        <a:ln w="55000" cap="flat" cmpd="thickThin"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endParaRPr lang="en-US" sz="2400" kern="1200" dirty="0"/>
        </a:p>
      </dsp:txBody>
      <dsp:txXfrm>
        <a:off x="0" y="1047070"/>
        <a:ext cx="4038600" cy="686479"/>
      </dsp:txXfrm>
    </dsp:sp>
    <dsp:sp modelId="{6398B016-7559-4B24-BE88-E3B8666060E5}">
      <dsp:nvSpPr>
        <dsp:cNvPr id="0" name=""/>
        <dsp:cNvSpPr/>
      </dsp:nvSpPr>
      <dsp:spPr>
        <a:xfrm rot="10800000">
          <a:off x="0" y="0"/>
          <a:ext cx="4038600" cy="1055804"/>
        </a:xfrm>
        <a:prstGeom prst="upArrowCallout">
          <a:avLst/>
        </a:prstGeom>
        <a:solidFill>
          <a:schemeClr val="tx1">
            <a:lumMod val="95000"/>
            <a:lumOff val="5000"/>
          </a:schemeClr>
        </a:solidFill>
        <a:ln>
          <a:noFill/>
        </a:ln>
        <a:effectLst>
          <a:outerShdw blurRad="50800" dist="38100" dir="2700000" algn="tl" rotWithShape="0">
            <a:prstClr val="black">
              <a:alpha val="40000"/>
            </a:prstClr>
          </a:outerShdw>
          <a:softEdge rad="63500"/>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kern="1200" dirty="0">
              <a:solidFill>
                <a:srgbClr val="FFFFFF"/>
              </a:solidFill>
            </a:rPr>
            <a:t>Grade Level Standards</a:t>
          </a:r>
        </a:p>
      </dsp:txBody>
      <dsp:txXfrm rot="10800000">
        <a:off x="0" y="0"/>
        <a:ext cx="4038600" cy="1055804"/>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22D6585-EB2C-4919-8A45-F7E6F407CA39}">
      <dsp:nvSpPr>
        <dsp:cNvPr id="0" name=""/>
        <dsp:cNvSpPr/>
      </dsp:nvSpPr>
      <dsp:spPr>
        <a:xfrm>
          <a:off x="0" y="924337"/>
          <a:ext cx="3886200" cy="606012"/>
        </a:xfrm>
        <a:prstGeom prst="rect">
          <a:avLst/>
        </a:prstGeom>
        <a:noFill/>
        <a:ln w="55000" cap="flat" cmpd="thickThin"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149352" rIns="149352" bIns="149352" numCol="1" spcCol="1270" anchor="ctr" anchorCtr="0">
          <a:noAutofit/>
        </a:bodyPr>
        <a:lstStyle/>
        <a:p>
          <a:pPr lvl="0" algn="ctr" defTabSz="933450">
            <a:lnSpc>
              <a:spcPct val="90000"/>
            </a:lnSpc>
            <a:spcBef>
              <a:spcPct val="0"/>
            </a:spcBef>
            <a:spcAft>
              <a:spcPct val="35000"/>
            </a:spcAft>
          </a:pPr>
          <a:endParaRPr lang="en-US" sz="2100" kern="1200" dirty="0"/>
        </a:p>
      </dsp:txBody>
      <dsp:txXfrm>
        <a:off x="0" y="924337"/>
        <a:ext cx="3886200" cy="606012"/>
      </dsp:txXfrm>
    </dsp:sp>
    <dsp:sp modelId="{6398B016-7559-4B24-BE88-E3B8666060E5}">
      <dsp:nvSpPr>
        <dsp:cNvPr id="0" name=""/>
        <dsp:cNvSpPr/>
      </dsp:nvSpPr>
      <dsp:spPr>
        <a:xfrm rot="10800000">
          <a:off x="0" y="0"/>
          <a:ext cx="3886200" cy="932047"/>
        </a:xfrm>
        <a:prstGeom prst="upArrowCallout">
          <a:avLst/>
        </a:prstGeom>
        <a:solidFill>
          <a:schemeClr val="tx1">
            <a:lumMod val="85000"/>
            <a:lumOff val="15000"/>
          </a:schemeClr>
        </a:solidFill>
        <a:ln>
          <a:noFill/>
        </a:ln>
        <a:effectLst>
          <a:outerShdw blurRad="50800" dist="38100" dir="2700000" algn="tl" rotWithShape="0">
            <a:prstClr val="black">
              <a:alpha val="40000"/>
            </a:prstClr>
          </a:outerShdw>
          <a:softEdge rad="63500"/>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149352" tIns="149352" rIns="149352" bIns="149352" numCol="1" spcCol="1270" anchor="ctr" anchorCtr="0">
          <a:noAutofit/>
        </a:bodyPr>
        <a:lstStyle/>
        <a:p>
          <a:pPr lvl="0" algn="ctr" defTabSz="933450">
            <a:lnSpc>
              <a:spcPct val="90000"/>
            </a:lnSpc>
            <a:spcBef>
              <a:spcPct val="0"/>
            </a:spcBef>
            <a:spcAft>
              <a:spcPct val="35000"/>
            </a:spcAft>
          </a:pPr>
          <a:r>
            <a:rPr lang="en-US" sz="2100" kern="1200" dirty="0" smtClean="0">
              <a:solidFill>
                <a:srgbClr val="FFFFFF"/>
              </a:solidFill>
            </a:rPr>
            <a:t>Curricular </a:t>
          </a:r>
          <a:r>
            <a:rPr lang="en-US" sz="2100" kern="1200" dirty="0">
              <a:solidFill>
                <a:srgbClr val="FFFFFF"/>
              </a:solidFill>
            </a:rPr>
            <a:t>Indicators</a:t>
          </a:r>
        </a:p>
      </dsp:txBody>
      <dsp:txXfrm rot="10800000">
        <a:off x="0" y="0"/>
        <a:ext cx="3886200" cy="932047"/>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22D6585-EB2C-4919-8A45-F7E6F407CA39}">
      <dsp:nvSpPr>
        <dsp:cNvPr id="0" name=""/>
        <dsp:cNvSpPr/>
      </dsp:nvSpPr>
      <dsp:spPr>
        <a:xfrm>
          <a:off x="0" y="862970"/>
          <a:ext cx="3733800" cy="565779"/>
        </a:xfrm>
        <a:prstGeom prst="rect">
          <a:avLst/>
        </a:prstGeom>
        <a:noFill/>
        <a:ln w="55000" cap="flat" cmpd="thickThin"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endParaRPr lang="en-US" sz="2000" kern="1200" dirty="0"/>
        </a:p>
      </dsp:txBody>
      <dsp:txXfrm>
        <a:off x="0" y="862970"/>
        <a:ext cx="3733800" cy="565779"/>
      </dsp:txXfrm>
    </dsp:sp>
    <dsp:sp modelId="{6398B016-7559-4B24-BE88-E3B8666060E5}">
      <dsp:nvSpPr>
        <dsp:cNvPr id="0" name=""/>
        <dsp:cNvSpPr/>
      </dsp:nvSpPr>
      <dsp:spPr>
        <a:xfrm rot="10800000">
          <a:off x="0" y="0"/>
          <a:ext cx="3733800" cy="870168"/>
        </a:xfrm>
        <a:prstGeom prst="upArrowCallout">
          <a:avLst/>
        </a:prstGeom>
        <a:solidFill>
          <a:schemeClr val="tx1">
            <a:lumMod val="75000"/>
            <a:lumOff val="25000"/>
          </a:schemeClr>
        </a:solidFill>
        <a:ln>
          <a:noFill/>
        </a:ln>
        <a:effectLst>
          <a:outerShdw blurRad="50800" dist="38100" dir="2700000" algn="tl" rotWithShape="0">
            <a:prstClr val="black">
              <a:alpha val="40000"/>
            </a:prstClr>
          </a:outerShdw>
          <a:softEdge rad="63500"/>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kern="1200" dirty="0">
              <a:solidFill>
                <a:srgbClr val="FFFFFF"/>
              </a:solidFill>
            </a:rPr>
            <a:t>Local Curriculum</a:t>
          </a:r>
        </a:p>
      </dsp:txBody>
      <dsp:txXfrm rot="10800000">
        <a:off x="0" y="0"/>
        <a:ext cx="3733800" cy="870168"/>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22D6585-EB2C-4919-8A45-F7E6F407CA39}">
      <dsp:nvSpPr>
        <dsp:cNvPr id="0" name=""/>
        <dsp:cNvSpPr/>
      </dsp:nvSpPr>
      <dsp:spPr>
        <a:xfrm>
          <a:off x="0" y="809274"/>
          <a:ext cx="3581400" cy="530575"/>
        </a:xfrm>
        <a:prstGeom prst="rect">
          <a:avLst/>
        </a:prstGeom>
        <a:noFill/>
        <a:ln w="55000" cap="flat" cmpd="thickThin"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endParaRPr lang="en-US" sz="1800" kern="1200" dirty="0"/>
        </a:p>
      </dsp:txBody>
      <dsp:txXfrm>
        <a:off x="0" y="809274"/>
        <a:ext cx="3581400" cy="530575"/>
      </dsp:txXfrm>
    </dsp:sp>
    <dsp:sp modelId="{6398B016-7559-4B24-BE88-E3B8666060E5}">
      <dsp:nvSpPr>
        <dsp:cNvPr id="0" name=""/>
        <dsp:cNvSpPr/>
      </dsp:nvSpPr>
      <dsp:spPr>
        <a:xfrm rot="10800000">
          <a:off x="0" y="0"/>
          <a:ext cx="3581400" cy="816024"/>
        </a:xfrm>
        <a:prstGeom prst="upArrowCallout">
          <a:avLst/>
        </a:prstGeom>
        <a:solidFill>
          <a:schemeClr val="tx1">
            <a:lumMod val="75000"/>
            <a:lumOff val="25000"/>
          </a:schemeClr>
        </a:solidFill>
        <a:ln>
          <a:noFill/>
        </a:ln>
        <a:effectLst>
          <a:outerShdw blurRad="50800" dist="38100" dir="2700000" algn="tl" rotWithShape="0">
            <a:prstClr val="black">
              <a:alpha val="40000"/>
            </a:prstClr>
          </a:outerShdw>
          <a:softEdge rad="63500"/>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kern="1200" dirty="0" smtClean="0">
              <a:solidFill>
                <a:srgbClr val="FFFFFF"/>
              </a:solidFill>
            </a:rPr>
            <a:t>Lesson </a:t>
          </a:r>
          <a:r>
            <a:rPr lang="en-US" sz="2000" kern="1200" dirty="0">
              <a:solidFill>
                <a:srgbClr val="FFFFFF"/>
              </a:solidFill>
            </a:rPr>
            <a:t>Plans</a:t>
          </a:r>
        </a:p>
      </dsp:txBody>
      <dsp:txXfrm rot="10800000">
        <a:off x="0" y="0"/>
        <a:ext cx="3581400" cy="816024"/>
      </dsp:txXfrm>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22D6585-EB2C-4919-8A45-F7E6F407CA39}">
      <dsp:nvSpPr>
        <dsp:cNvPr id="0" name=""/>
        <dsp:cNvSpPr/>
      </dsp:nvSpPr>
      <dsp:spPr>
        <a:xfrm>
          <a:off x="0" y="682705"/>
          <a:ext cx="3429000" cy="447594"/>
        </a:xfrm>
        <a:prstGeom prst="rect">
          <a:avLst/>
        </a:prstGeom>
        <a:noFill/>
        <a:ln w="55000" cap="flat" cmpd="thickThin"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666750">
            <a:lnSpc>
              <a:spcPct val="90000"/>
            </a:lnSpc>
            <a:spcBef>
              <a:spcPct val="0"/>
            </a:spcBef>
            <a:spcAft>
              <a:spcPct val="35000"/>
            </a:spcAft>
          </a:pPr>
          <a:endParaRPr lang="en-US" sz="1500" kern="1200" dirty="0"/>
        </a:p>
      </dsp:txBody>
      <dsp:txXfrm>
        <a:off x="0" y="682705"/>
        <a:ext cx="3429000" cy="447594"/>
      </dsp:txXfrm>
    </dsp:sp>
    <dsp:sp modelId="{6398B016-7559-4B24-BE88-E3B8666060E5}">
      <dsp:nvSpPr>
        <dsp:cNvPr id="0" name=""/>
        <dsp:cNvSpPr/>
      </dsp:nvSpPr>
      <dsp:spPr>
        <a:xfrm rot="10800000">
          <a:off x="0" y="0"/>
          <a:ext cx="3429000" cy="688400"/>
        </a:xfrm>
        <a:prstGeom prst="upArrowCallout">
          <a:avLst/>
        </a:prstGeom>
        <a:solidFill>
          <a:schemeClr val="tx1">
            <a:lumMod val="75000"/>
            <a:lumOff val="25000"/>
          </a:schemeClr>
        </a:solidFill>
        <a:ln>
          <a:noFill/>
        </a:ln>
        <a:effectLst>
          <a:outerShdw blurRad="50800" dist="38100" dir="2700000" algn="tl" rotWithShape="0">
            <a:prstClr val="black">
              <a:alpha val="40000"/>
            </a:prstClr>
          </a:outerShdw>
          <a:softEdge rad="63500"/>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a:solidFill>
                <a:srgbClr val="FFFFFF"/>
              </a:solidFill>
            </a:rPr>
            <a:t>Classroom Instructional Strategies</a:t>
          </a:r>
        </a:p>
      </dsp:txBody>
      <dsp:txXfrm rot="10800000">
        <a:off x="0" y="0"/>
        <a:ext cx="3429000" cy="688400"/>
      </dsp:txXfrm>
    </dsp:sp>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22D6585-EB2C-4919-8A45-F7E6F407CA39}">
      <dsp:nvSpPr>
        <dsp:cNvPr id="0" name=""/>
        <dsp:cNvSpPr/>
      </dsp:nvSpPr>
      <dsp:spPr>
        <a:xfrm>
          <a:off x="0" y="394692"/>
          <a:ext cx="3276600" cy="576857"/>
        </a:xfrm>
        <a:prstGeom prst="rect">
          <a:avLst/>
        </a:prstGeom>
        <a:noFill/>
        <a:ln w="55000" cap="flat" cmpd="thickThin"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endParaRPr lang="en-US" sz="2000" kern="1200" dirty="0"/>
        </a:p>
      </dsp:txBody>
      <dsp:txXfrm>
        <a:off x="0" y="394692"/>
        <a:ext cx="3276600" cy="576857"/>
      </dsp:txXfrm>
    </dsp:sp>
    <dsp:sp modelId="{6398B016-7559-4B24-BE88-E3B8666060E5}">
      <dsp:nvSpPr>
        <dsp:cNvPr id="0" name=""/>
        <dsp:cNvSpPr/>
      </dsp:nvSpPr>
      <dsp:spPr>
        <a:xfrm rot="10800000">
          <a:off x="0" y="0"/>
          <a:ext cx="3276600" cy="402419"/>
        </a:xfrm>
        <a:prstGeom prst="rect">
          <a:avLst/>
        </a:prstGeom>
        <a:solidFill>
          <a:schemeClr val="tx1">
            <a:lumMod val="75000"/>
            <a:lumOff val="25000"/>
          </a:schemeClr>
        </a:solidFill>
        <a:ln>
          <a:noFill/>
        </a:ln>
        <a:effectLst>
          <a:outerShdw blurRad="50800" dist="38100" dir="2700000" algn="tl" rotWithShape="0">
            <a:prstClr val="black">
              <a:alpha val="40000"/>
            </a:prstClr>
          </a:outerShdw>
          <a:softEdge rad="63500"/>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en-US" sz="1600" b="0" kern="1200" dirty="0">
              <a:solidFill>
                <a:srgbClr val="FFFFFF"/>
              </a:solidFill>
            </a:rPr>
            <a:t>Specific Strategies for Individual Students</a:t>
          </a:r>
        </a:p>
      </dsp:txBody>
      <dsp:txXfrm rot="10800000">
        <a:off x="0" y="0"/>
        <a:ext cx="3276600" cy="402419"/>
      </dsp:txXfrm>
    </dsp:sp>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547FF2D-D8C3-447D-AF7D-3FB4D7AE7C5F}">
      <dsp:nvSpPr>
        <dsp:cNvPr id="0" name=""/>
        <dsp:cNvSpPr/>
      </dsp:nvSpPr>
      <dsp:spPr>
        <a:xfrm>
          <a:off x="1722378" y="640295"/>
          <a:ext cx="4336624" cy="4336624"/>
        </a:xfrm>
        <a:prstGeom prst="blockArc">
          <a:avLst>
            <a:gd name="adj1" fmla="val 10782482"/>
            <a:gd name="adj2" fmla="val 16502303"/>
            <a:gd name="adj3" fmla="val 464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3A7C88B-05A1-48D3-9A7B-B08EBABC8627}">
      <dsp:nvSpPr>
        <dsp:cNvPr id="0" name=""/>
        <dsp:cNvSpPr/>
      </dsp:nvSpPr>
      <dsp:spPr>
        <a:xfrm>
          <a:off x="1722378" y="661880"/>
          <a:ext cx="4336624" cy="4336624"/>
        </a:xfrm>
        <a:prstGeom prst="blockArc">
          <a:avLst>
            <a:gd name="adj1" fmla="val 5097697"/>
            <a:gd name="adj2" fmla="val 10817518"/>
            <a:gd name="adj3" fmla="val 464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F6380EB-3E15-4D9A-9DB0-1B82B7E5D921}">
      <dsp:nvSpPr>
        <dsp:cNvPr id="0" name=""/>
        <dsp:cNvSpPr/>
      </dsp:nvSpPr>
      <dsp:spPr>
        <a:xfrm>
          <a:off x="2094396" y="661880"/>
          <a:ext cx="4336624" cy="4336624"/>
        </a:xfrm>
        <a:prstGeom prst="blockArc">
          <a:avLst>
            <a:gd name="adj1" fmla="val 21582482"/>
            <a:gd name="adj2" fmla="val 5702303"/>
            <a:gd name="adj3" fmla="val 464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1BE0FA8-D40E-4850-9EE0-DE56B540696D}">
      <dsp:nvSpPr>
        <dsp:cNvPr id="0" name=""/>
        <dsp:cNvSpPr/>
      </dsp:nvSpPr>
      <dsp:spPr>
        <a:xfrm>
          <a:off x="2094396" y="640295"/>
          <a:ext cx="4336624" cy="4336624"/>
        </a:xfrm>
        <a:prstGeom prst="blockArc">
          <a:avLst>
            <a:gd name="adj1" fmla="val 15897697"/>
            <a:gd name="adj2" fmla="val 17518"/>
            <a:gd name="adj3" fmla="val 464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2F78DFC-94A7-4655-B386-050D4A8B13DC}">
      <dsp:nvSpPr>
        <dsp:cNvPr id="0" name=""/>
        <dsp:cNvSpPr/>
      </dsp:nvSpPr>
      <dsp:spPr>
        <a:xfrm>
          <a:off x="2385314" y="1389216"/>
          <a:ext cx="3382771" cy="3030400"/>
        </a:xfrm>
        <a:prstGeom prst="ellips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370" tIns="39370" rIns="39370" bIns="39370" numCol="1" spcCol="1270" anchor="ctr" anchorCtr="0">
          <a:noAutofit/>
        </a:bodyPr>
        <a:lstStyle/>
        <a:p>
          <a:pPr lvl="0" algn="ctr" defTabSz="1377950">
            <a:lnSpc>
              <a:spcPct val="90000"/>
            </a:lnSpc>
            <a:spcBef>
              <a:spcPct val="0"/>
            </a:spcBef>
            <a:spcAft>
              <a:spcPct val="35000"/>
            </a:spcAft>
          </a:pPr>
          <a:r>
            <a:rPr lang="en-US" sz="3100" kern="1200" dirty="0" smtClean="0"/>
            <a:t>Purposes and Roles of Assessment</a:t>
          </a:r>
          <a:endParaRPr lang="en-US" sz="3100" kern="1200" dirty="0"/>
        </a:p>
      </dsp:txBody>
      <dsp:txXfrm>
        <a:off x="2385314" y="1389216"/>
        <a:ext cx="3382771" cy="3030400"/>
      </dsp:txXfrm>
    </dsp:sp>
    <dsp:sp modelId="{1CCD4A29-C925-4342-AAEF-CE36AB537DD2}">
      <dsp:nvSpPr>
        <dsp:cNvPr id="0" name=""/>
        <dsp:cNvSpPr/>
      </dsp:nvSpPr>
      <dsp:spPr>
        <a:xfrm>
          <a:off x="3377908" y="0"/>
          <a:ext cx="1397583" cy="1397583"/>
        </a:xfrm>
        <a:prstGeom prst="ellips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b="1" kern="1200" dirty="0" smtClean="0"/>
            <a:t>(1)</a:t>
          </a:r>
        </a:p>
        <a:p>
          <a:pPr lvl="0" algn="ctr" defTabSz="533400">
            <a:lnSpc>
              <a:spcPct val="90000"/>
            </a:lnSpc>
            <a:spcBef>
              <a:spcPct val="0"/>
            </a:spcBef>
            <a:spcAft>
              <a:spcPct val="35000"/>
            </a:spcAft>
          </a:pPr>
          <a:r>
            <a:rPr lang="en-US" sz="1200" b="1" kern="1200" dirty="0" smtClean="0"/>
            <a:t>Diagnostic</a:t>
          </a:r>
          <a:endParaRPr lang="en-US" sz="1200" b="1" kern="1200" dirty="0"/>
        </a:p>
      </dsp:txBody>
      <dsp:txXfrm>
        <a:off x="3377908" y="0"/>
        <a:ext cx="1397583" cy="1397583"/>
      </dsp:txXfrm>
    </dsp:sp>
    <dsp:sp modelId="{C8836486-4407-49F1-B22A-52BCBCCF4235}">
      <dsp:nvSpPr>
        <dsp:cNvPr id="0" name=""/>
        <dsp:cNvSpPr/>
      </dsp:nvSpPr>
      <dsp:spPr>
        <a:xfrm>
          <a:off x="5681889" y="2120608"/>
          <a:ext cx="1397583" cy="1397583"/>
        </a:xfrm>
        <a:prstGeom prst="ellips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b="1" kern="1200" dirty="0" smtClean="0"/>
            <a:t>(2)</a:t>
          </a:r>
        </a:p>
        <a:p>
          <a:pPr lvl="0" algn="ctr" defTabSz="533400">
            <a:lnSpc>
              <a:spcPct val="90000"/>
            </a:lnSpc>
            <a:spcBef>
              <a:spcPct val="0"/>
            </a:spcBef>
            <a:spcAft>
              <a:spcPct val="35000"/>
            </a:spcAft>
          </a:pPr>
          <a:r>
            <a:rPr lang="en-US" sz="1200" b="1" kern="1200" dirty="0" smtClean="0"/>
            <a:t>Inform Instruction</a:t>
          </a:r>
          <a:endParaRPr lang="en-US" sz="1200" b="1" kern="1200" dirty="0"/>
        </a:p>
      </dsp:txBody>
      <dsp:txXfrm>
        <a:off x="5681889" y="2120608"/>
        <a:ext cx="1397583" cy="1397583"/>
      </dsp:txXfrm>
    </dsp:sp>
    <dsp:sp modelId="{F61FEF1D-45F9-4084-B650-6698F852DC49}">
      <dsp:nvSpPr>
        <dsp:cNvPr id="0" name=""/>
        <dsp:cNvSpPr/>
      </dsp:nvSpPr>
      <dsp:spPr>
        <a:xfrm>
          <a:off x="3377908" y="4241216"/>
          <a:ext cx="1397583" cy="1397583"/>
        </a:xfrm>
        <a:prstGeom prst="ellips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b="1" kern="1200" dirty="0" smtClean="0"/>
            <a:t>(3)</a:t>
          </a:r>
        </a:p>
        <a:p>
          <a:pPr lvl="0" algn="ctr" defTabSz="533400">
            <a:lnSpc>
              <a:spcPct val="90000"/>
            </a:lnSpc>
            <a:spcBef>
              <a:spcPct val="0"/>
            </a:spcBef>
            <a:spcAft>
              <a:spcPct val="35000"/>
            </a:spcAft>
          </a:pPr>
          <a:r>
            <a:rPr lang="en-US" sz="1200" b="1" kern="1200" dirty="0" smtClean="0"/>
            <a:t>Inform Stakeholder Groups</a:t>
          </a:r>
          <a:endParaRPr lang="en-US" sz="1200" b="1" kern="1200" dirty="0"/>
        </a:p>
      </dsp:txBody>
      <dsp:txXfrm>
        <a:off x="3377908" y="4241216"/>
        <a:ext cx="1397583" cy="1397583"/>
      </dsp:txXfrm>
    </dsp:sp>
    <dsp:sp modelId="{833EE3A2-A1D7-4441-8991-621697F3ABCE}">
      <dsp:nvSpPr>
        <dsp:cNvPr id="0" name=""/>
        <dsp:cNvSpPr/>
      </dsp:nvSpPr>
      <dsp:spPr>
        <a:xfrm>
          <a:off x="1073927" y="2120608"/>
          <a:ext cx="1397583" cy="1397583"/>
        </a:xfrm>
        <a:prstGeom prst="ellips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b="1" kern="1200" dirty="0" smtClean="0"/>
            <a:t>(4)</a:t>
          </a:r>
        </a:p>
        <a:p>
          <a:pPr lvl="0" algn="ctr" defTabSz="533400">
            <a:lnSpc>
              <a:spcPct val="90000"/>
            </a:lnSpc>
            <a:spcBef>
              <a:spcPct val="0"/>
            </a:spcBef>
            <a:spcAft>
              <a:spcPct val="35000"/>
            </a:spcAft>
          </a:pPr>
          <a:r>
            <a:rPr lang="en-US" sz="1200" b="1" kern="1200" dirty="0" smtClean="0"/>
            <a:t>Comparison of Students</a:t>
          </a:r>
          <a:endParaRPr lang="en-US" sz="1200" b="1" kern="1200" dirty="0"/>
        </a:p>
      </dsp:txBody>
      <dsp:txXfrm>
        <a:off x="1073927" y="2120608"/>
        <a:ext cx="1397583" cy="1397583"/>
      </dsp:txXfrm>
    </dsp:sp>
  </dsp:spTree>
</dsp:drawing>
</file>

<file path=ppt/diagrams/layout1.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US" smtClean="0"/>
              <a:t>1/9/12</a:t>
            </a:r>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8DDAD73-1131-4260-A8C7-903A47041078}"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xmlns:p="http://schemas.openxmlformats.org/presentationml/2006/main" xmlns:r="http://schemas.openxmlformats.org/officeDocument/2006/relationships" xmlns:a="http://schemas.openxmlformats.org/drawingml/2006/main" val="2725049757"/>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r>
              <a:rPr lang="en-US" smtClean="0"/>
              <a:t>1/9/12</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C72BC05-104A-48DB-88C1-3F9C41EB55E2}"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xmlns:p="http://schemas.openxmlformats.org/presentationml/2006/main" xmlns:r="http://schemas.openxmlformats.org/officeDocument/2006/relationships" xmlns:a="http://schemas.openxmlformats.org/drawingml/2006/main" val="955569703"/>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Date Placeholder 3"/>
          <p:cNvSpPr>
            <a:spLocks noGrp="1"/>
          </p:cNvSpPr>
          <p:nvPr>
            <p:ph type="dt" idx="10"/>
          </p:nvPr>
        </p:nvSpPr>
        <p:spPr/>
        <p:txBody>
          <a:bodyPr/>
          <a:lstStyle/>
          <a:p>
            <a:r>
              <a:rPr lang="en-US" smtClean="0"/>
              <a:t>1/9/12</a:t>
            </a:r>
            <a:endParaRPr lang="en-US" dirty="0"/>
          </a:p>
        </p:txBody>
      </p:sp>
      <p:sp>
        <p:nvSpPr>
          <p:cNvPr id="5" name="Slide Number Placeholder 4"/>
          <p:cNvSpPr>
            <a:spLocks noGrp="1"/>
          </p:cNvSpPr>
          <p:nvPr>
            <p:ph type="sldNum" sz="quarter" idx="11"/>
          </p:nvPr>
        </p:nvSpPr>
        <p:spPr/>
        <p:txBody>
          <a:bodyPr/>
          <a:lstStyle/>
          <a:p>
            <a:fld id="{0C72BC05-104A-48DB-88C1-3F9C41EB55E2}"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a:noFill/>
          <a:ln/>
        </p:spPr>
      </p:sp>
      <p:sp>
        <p:nvSpPr>
          <p:cNvPr id="106499" name="Notes Placeholder 2"/>
          <p:cNvSpPr txBox="1">
            <a:spLocks noGrp="1"/>
          </p:cNvSpPr>
          <p:nvPr>
            <p:ph type="body" idx="1"/>
          </p:nvPr>
        </p:nvSpPr>
        <p:spPr>
          <a:noFill/>
          <a:ln/>
        </p:spPr>
        <p:txBody>
          <a:bodyPr/>
          <a:lstStyle/>
          <a:p>
            <a:pPr eaLnBrk="1" hangingPunct="1">
              <a:spcBef>
                <a:spcPct val="0"/>
              </a:spcBef>
            </a:pPr>
            <a:endParaRPr lang="en-US">
              <a:latin typeface="Times New Roman" charset="0"/>
            </a:endParaRPr>
          </a:p>
        </p:txBody>
      </p:sp>
      <p:sp>
        <p:nvSpPr>
          <p:cNvPr id="106500" name="Slide Number Placeholder 3"/>
          <p:cNvSpPr>
            <a:spLocks noGrp="1"/>
          </p:cNvSpPr>
          <p:nvPr>
            <p:ph type="sldNum" sz="quarter" idx="4294967295"/>
          </p:nvPr>
        </p:nvSpPr>
        <p:spPr bwMode="auto">
          <a:xfrm>
            <a:off x="3884613" y="8685213"/>
            <a:ext cx="2971800" cy="457200"/>
          </a:xfrm>
          <a:prstGeom prst="rect">
            <a:avLst/>
          </a:prstGeom>
          <a:noFill/>
          <a:ln>
            <a:miter lim="800000"/>
            <a:headEnd/>
            <a:tailEnd/>
          </a:ln>
        </p:spPr>
        <p:txBody>
          <a:bodyPr>
            <a:prstTxWarp prst="textNoShape">
              <a:avLst/>
            </a:prstTxWarp>
          </a:bodyPr>
          <a:lstStyle/>
          <a:p>
            <a:fld id="{7E2C8B06-1A19-C14C-AAF8-A688B67F8C54}" type="slidenum">
              <a:rPr lang="en-US"/>
              <a:pPr/>
              <a:t>12</a:t>
            </a:fld>
            <a:endParaRPr lang="en-US"/>
          </a:p>
        </p:txBody>
      </p:sp>
      <p:sp>
        <p:nvSpPr>
          <p:cNvPr id="5" name="Date Placeholder 4"/>
          <p:cNvSpPr>
            <a:spLocks noGrp="1"/>
          </p:cNvSpPr>
          <p:nvPr>
            <p:ph type="dt" idx="10"/>
          </p:nvPr>
        </p:nvSpPr>
        <p:spPr/>
        <p:txBody>
          <a:bodyPr/>
          <a:lstStyle/>
          <a:p>
            <a:r>
              <a:rPr lang="en-US" smtClean="0"/>
              <a:t>1/9/12</a:t>
            </a:r>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i="1" dirty="0"/>
          </a:p>
        </p:txBody>
      </p:sp>
      <p:sp>
        <p:nvSpPr>
          <p:cNvPr id="4" name="Slide Number Placeholder 3"/>
          <p:cNvSpPr>
            <a:spLocks noGrp="1"/>
          </p:cNvSpPr>
          <p:nvPr>
            <p:ph type="sldNum" sz="quarter" idx="10"/>
          </p:nvPr>
        </p:nvSpPr>
        <p:spPr/>
        <p:txBody>
          <a:bodyPr/>
          <a:lstStyle/>
          <a:p>
            <a:fld id="{0C72BC05-104A-48DB-88C1-3F9C41EB55E2}" type="slidenum">
              <a:rPr lang="en-US" smtClean="0"/>
              <a:pPr/>
              <a:t>17</a:t>
            </a:fld>
            <a:endParaRPr lang="en-US" dirty="0"/>
          </a:p>
        </p:txBody>
      </p:sp>
      <p:sp>
        <p:nvSpPr>
          <p:cNvPr id="5" name="Date Placeholder 4"/>
          <p:cNvSpPr>
            <a:spLocks noGrp="1"/>
          </p:cNvSpPr>
          <p:nvPr>
            <p:ph type="dt" idx="11"/>
          </p:nvPr>
        </p:nvSpPr>
        <p:spPr/>
        <p:txBody>
          <a:bodyPr/>
          <a:lstStyle/>
          <a:p>
            <a:r>
              <a:rPr lang="en-US" smtClean="0"/>
              <a:t>1/9/12</a:t>
            </a:r>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C72BC05-104A-48DB-88C1-3F9C41EB55E2}" type="slidenum">
              <a:rPr lang="en-US" smtClean="0"/>
              <a:pPr/>
              <a:t>18</a:t>
            </a:fld>
            <a:endParaRPr lang="en-US" dirty="0"/>
          </a:p>
        </p:txBody>
      </p:sp>
      <p:sp>
        <p:nvSpPr>
          <p:cNvPr id="5" name="Date Placeholder 4"/>
          <p:cNvSpPr>
            <a:spLocks noGrp="1"/>
          </p:cNvSpPr>
          <p:nvPr>
            <p:ph type="dt" idx="11"/>
          </p:nvPr>
        </p:nvSpPr>
        <p:spPr/>
        <p:txBody>
          <a:bodyPr/>
          <a:lstStyle/>
          <a:p>
            <a:r>
              <a:rPr lang="en-US" smtClean="0"/>
              <a:t>1/9/12</a:t>
            </a:r>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4294967295"/>
          </p:nvPr>
        </p:nvSpPr>
        <p:spPr bwMode="auto">
          <a:xfrm>
            <a:off x="3884613" y="8685213"/>
            <a:ext cx="2971800" cy="457200"/>
          </a:xfrm>
          <a:prstGeom prst="rect">
            <a:avLst/>
          </a:prstGeom>
          <a:noFill/>
          <a:ln>
            <a:miter lim="800000"/>
            <a:headEnd/>
            <a:tailEnd/>
          </a:ln>
        </p:spPr>
        <p:txBody>
          <a:bodyPr>
            <a:prstTxWarp prst="textNoShape">
              <a:avLst/>
            </a:prstTxWarp>
          </a:bodyPr>
          <a:lstStyle/>
          <a:p>
            <a:fld id="{4880CC85-F155-454A-987A-168DFBC74840}" type="slidenum">
              <a:rPr lang="en-US"/>
              <a:pPr/>
              <a:t>21</a:t>
            </a:fld>
            <a:endParaRPr lang="en-US"/>
          </a:p>
        </p:txBody>
      </p:sp>
      <p:sp>
        <p:nvSpPr>
          <p:cNvPr id="117763" name="Rectangle 2"/>
          <p:cNvSpPr>
            <a:spLocks noGrp="1" noRot="1" noChangeAspect="1" noChangeArrowheads="1" noTextEdit="1"/>
          </p:cNvSpPr>
          <p:nvPr>
            <p:ph type="sldImg"/>
          </p:nvPr>
        </p:nvSpPr>
        <p:spPr>
          <a:noFill/>
          <a:ln/>
        </p:spPr>
      </p:sp>
      <p:sp>
        <p:nvSpPr>
          <p:cNvPr id="117764" name="Rectangle 3"/>
          <p:cNvSpPr txBox="1">
            <a:spLocks noGrp="1" noChangeArrowheads="1"/>
          </p:cNvSpPr>
          <p:nvPr>
            <p:ph type="body" idx="1"/>
          </p:nvPr>
        </p:nvSpPr>
        <p:spPr>
          <a:noFill/>
          <a:ln/>
        </p:spPr>
        <p:txBody>
          <a:bodyPr/>
          <a:lstStyle/>
          <a:p>
            <a:pPr eaLnBrk="1" hangingPunct="1">
              <a:spcBef>
                <a:spcPct val="0"/>
              </a:spcBef>
            </a:pPr>
            <a:r>
              <a:rPr lang="en-US" sz="1400">
                <a:latin typeface="Times New Roman" charset="0"/>
              </a:rPr>
              <a:t>Final Jeopardy is always DOK 1 (recall) even though the level of difficulty is often quite high.</a:t>
            </a:r>
          </a:p>
        </p:txBody>
      </p:sp>
      <p:sp>
        <p:nvSpPr>
          <p:cNvPr id="5" name="Date Placeholder 4"/>
          <p:cNvSpPr>
            <a:spLocks noGrp="1"/>
          </p:cNvSpPr>
          <p:nvPr>
            <p:ph type="dt" idx="10"/>
          </p:nvPr>
        </p:nvSpPr>
        <p:spPr/>
        <p:txBody>
          <a:bodyPr/>
          <a:lstStyle/>
          <a:p>
            <a:r>
              <a:rPr lang="en-US" smtClean="0"/>
              <a:t>1/9/12</a:t>
            </a:r>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4294967295"/>
          </p:nvPr>
        </p:nvSpPr>
        <p:spPr bwMode="auto">
          <a:xfrm>
            <a:off x="3884613" y="8685213"/>
            <a:ext cx="2971800" cy="457200"/>
          </a:xfrm>
          <a:prstGeom prst="rect">
            <a:avLst/>
          </a:prstGeom>
          <a:noFill/>
          <a:ln>
            <a:miter lim="800000"/>
            <a:headEnd/>
            <a:tailEnd/>
          </a:ln>
        </p:spPr>
        <p:txBody>
          <a:bodyPr>
            <a:prstTxWarp prst="textNoShape">
              <a:avLst/>
            </a:prstTxWarp>
          </a:bodyPr>
          <a:lstStyle/>
          <a:p>
            <a:fld id="{4880CC85-F155-454A-987A-168DFBC74840}" type="slidenum">
              <a:rPr lang="en-US"/>
              <a:pPr/>
              <a:t>22</a:t>
            </a:fld>
            <a:endParaRPr lang="en-US"/>
          </a:p>
        </p:txBody>
      </p:sp>
      <p:sp>
        <p:nvSpPr>
          <p:cNvPr id="117763" name="Rectangle 2"/>
          <p:cNvSpPr>
            <a:spLocks noGrp="1" noRot="1" noChangeAspect="1" noChangeArrowheads="1" noTextEdit="1"/>
          </p:cNvSpPr>
          <p:nvPr>
            <p:ph type="sldImg"/>
          </p:nvPr>
        </p:nvSpPr>
        <p:spPr>
          <a:noFill/>
          <a:ln/>
        </p:spPr>
      </p:sp>
      <p:sp>
        <p:nvSpPr>
          <p:cNvPr id="117764" name="Rectangle 3"/>
          <p:cNvSpPr txBox="1">
            <a:spLocks noGrp="1" noChangeArrowheads="1"/>
          </p:cNvSpPr>
          <p:nvPr>
            <p:ph type="body" idx="1"/>
          </p:nvPr>
        </p:nvSpPr>
        <p:spPr>
          <a:noFill/>
          <a:ln/>
        </p:spPr>
        <p:txBody>
          <a:bodyPr/>
          <a:lstStyle/>
          <a:p>
            <a:pPr eaLnBrk="1" hangingPunct="1">
              <a:spcBef>
                <a:spcPct val="0"/>
              </a:spcBef>
            </a:pPr>
            <a:endParaRPr lang="en-US" sz="1400" dirty="0">
              <a:latin typeface="Times New Roman" charset="0"/>
            </a:endParaRPr>
          </a:p>
        </p:txBody>
      </p:sp>
      <p:sp>
        <p:nvSpPr>
          <p:cNvPr id="5" name="Date Placeholder 4"/>
          <p:cNvSpPr>
            <a:spLocks noGrp="1"/>
          </p:cNvSpPr>
          <p:nvPr>
            <p:ph type="dt" idx="10"/>
          </p:nvPr>
        </p:nvSpPr>
        <p:spPr/>
        <p:txBody>
          <a:bodyPr/>
          <a:lstStyle/>
          <a:p>
            <a:r>
              <a:rPr lang="en-US" smtClean="0"/>
              <a:t>1/9/12</a:t>
            </a:r>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C72BC05-104A-48DB-88C1-3F9C41EB55E2}" type="slidenum">
              <a:rPr lang="en-US" smtClean="0"/>
              <a:pPr/>
              <a:t>27</a:t>
            </a:fld>
            <a:endParaRPr lang="en-US" dirty="0"/>
          </a:p>
        </p:txBody>
      </p:sp>
      <p:sp>
        <p:nvSpPr>
          <p:cNvPr id="5" name="Date Placeholder 4"/>
          <p:cNvSpPr>
            <a:spLocks noGrp="1"/>
          </p:cNvSpPr>
          <p:nvPr>
            <p:ph type="dt" idx="11"/>
          </p:nvPr>
        </p:nvSpPr>
        <p:spPr/>
        <p:txBody>
          <a:bodyPr/>
          <a:lstStyle/>
          <a:p>
            <a:r>
              <a:rPr lang="en-US" smtClean="0"/>
              <a:t>1/9/12</a:t>
            </a:r>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a:t>PLDs --- another informational document related to NeSA. This document is the primary document used in establishing standards. More important, for instructional purposes, this document identifies instructional goals.</a:t>
            </a:r>
          </a:p>
        </p:txBody>
      </p:sp>
      <p:sp>
        <p:nvSpPr>
          <p:cNvPr id="50180" name="Slide Number Placeholder 3"/>
          <p:cNvSpPr>
            <a:spLocks noGrp="1"/>
          </p:cNvSpPr>
          <p:nvPr>
            <p:ph type="sldNum" sz="quarter" idx="5"/>
          </p:nvPr>
        </p:nvSpPr>
        <p:spPr bwMode="auto">
          <a:noFill/>
          <a:ln>
            <a:miter lim="800000"/>
            <a:headEnd/>
            <a:tailEnd/>
          </a:ln>
        </p:spPr>
        <p:txBody>
          <a:bodyPr/>
          <a:lstStyle/>
          <a:p>
            <a:fld id="{3BA1F30C-B13E-5047-8D55-870CC01BF7DB}" type="slidenum">
              <a:rPr lang="en-US"/>
              <a:pPr/>
              <a:t>28</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C72BC05-104A-48DB-88C1-3F9C41EB55E2}" type="slidenum">
              <a:rPr lang="en-US" smtClean="0"/>
              <a:pPr/>
              <a:t>29</a:t>
            </a:fld>
            <a:endParaRPr lang="en-US" dirty="0"/>
          </a:p>
        </p:txBody>
      </p:sp>
      <p:sp>
        <p:nvSpPr>
          <p:cNvPr id="5" name="Date Placeholder 4"/>
          <p:cNvSpPr>
            <a:spLocks noGrp="1"/>
          </p:cNvSpPr>
          <p:nvPr>
            <p:ph type="dt" idx="11"/>
          </p:nvPr>
        </p:nvSpPr>
        <p:spPr/>
        <p:txBody>
          <a:bodyPr/>
          <a:lstStyle/>
          <a:p>
            <a:r>
              <a:rPr lang="en-US" smtClean="0"/>
              <a:t>1/9/12</a:t>
            </a:r>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C72BC05-104A-48DB-88C1-3F9C41EB55E2}" type="slidenum">
              <a:rPr lang="en-US" smtClean="0"/>
              <a:pPr/>
              <a:t>30</a:t>
            </a:fld>
            <a:endParaRPr lang="en-US" dirty="0"/>
          </a:p>
        </p:txBody>
      </p:sp>
      <p:sp>
        <p:nvSpPr>
          <p:cNvPr id="5" name="Date Placeholder 4"/>
          <p:cNvSpPr>
            <a:spLocks noGrp="1"/>
          </p:cNvSpPr>
          <p:nvPr>
            <p:ph type="dt" idx="11"/>
          </p:nvPr>
        </p:nvSpPr>
        <p:spPr/>
        <p:txBody>
          <a:bodyPr/>
          <a:lstStyle/>
          <a:p>
            <a:r>
              <a:rPr lang="en-US" smtClean="0"/>
              <a:t>1/9/12</a:t>
            </a:r>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C72BC05-104A-48DB-88C1-3F9C41EB55E2}" type="slidenum">
              <a:rPr lang="en-US" smtClean="0"/>
              <a:pPr/>
              <a:t>31</a:t>
            </a:fld>
            <a:endParaRPr lang="en-US" dirty="0"/>
          </a:p>
        </p:txBody>
      </p:sp>
      <p:sp>
        <p:nvSpPr>
          <p:cNvPr id="5" name="Date Placeholder 4"/>
          <p:cNvSpPr>
            <a:spLocks noGrp="1"/>
          </p:cNvSpPr>
          <p:nvPr>
            <p:ph type="dt" idx="11"/>
          </p:nvPr>
        </p:nvSpPr>
        <p:spPr/>
        <p:txBody>
          <a:bodyPr/>
          <a:lstStyle/>
          <a:p>
            <a:r>
              <a:rPr lang="en-US" smtClean="0"/>
              <a:t>1/9/12</a:t>
            </a:r>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C72BC05-104A-48DB-88C1-3F9C41EB55E2}" type="slidenum">
              <a:rPr lang="en-US" smtClean="0"/>
              <a:pPr/>
              <a:t>2</a:t>
            </a:fld>
            <a:endParaRPr lang="en-US" dirty="0"/>
          </a:p>
        </p:txBody>
      </p:sp>
      <p:sp>
        <p:nvSpPr>
          <p:cNvPr id="5" name="Date Placeholder 4"/>
          <p:cNvSpPr>
            <a:spLocks noGrp="1"/>
          </p:cNvSpPr>
          <p:nvPr>
            <p:ph type="dt" idx="11"/>
          </p:nvPr>
        </p:nvSpPr>
        <p:spPr/>
        <p:txBody>
          <a:bodyPr/>
          <a:lstStyle/>
          <a:p>
            <a:r>
              <a:rPr lang="en-US" smtClean="0"/>
              <a:t>1/9/12</a:t>
            </a:r>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C72BC05-104A-48DB-88C1-3F9C41EB55E2}" type="slidenum">
              <a:rPr lang="en-US" smtClean="0"/>
              <a:pPr/>
              <a:t>33</a:t>
            </a:fld>
            <a:endParaRPr lang="en-US" dirty="0"/>
          </a:p>
        </p:txBody>
      </p:sp>
      <p:sp>
        <p:nvSpPr>
          <p:cNvPr id="5" name="Date Placeholder 4"/>
          <p:cNvSpPr>
            <a:spLocks noGrp="1"/>
          </p:cNvSpPr>
          <p:nvPr>
            <p:ph type="dt" idx="11"/>
          </p:nvPr>
        </p:nvSpPr>
        <p:spPr/>
        <p:txBody>
          <a:bodyPr/>
          <a:lstStyle/>
          <a:p>
            <a:r>
              <a:rPr lang="en-US" smtClean="0"/>
              <a:t>1/9/12</a:t>
            </a:r>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C72BC05-104A-48DB-88C1-3F9C41EB55E2}" type="slidenum">
              <a:rPr lang="en-US" smtClean="0"/>
              <a:pPr/>
              <a:t>34</a:t>
            </a:fld>
            <a:endParaRPr lang="en-US" dirty="0"/>
          </a:p>
        </p:txBody>
      </p:sp>
      <p:sp>
        <p:nvSpPr>
          <p:cNvPr id="5" name="Date Placeholder 4"/>
          <p:cNvSpPr>
            <a:spLocks noGrp="1"/>
          </p:cNvSpPr>
          <p:nvPr>
            <p:ph type="dt" idx="11"/>
          </p:nvPr>
        </p:nvSpPr>
        <p:spPr/>
        <p:txBody>
          <a:bodyPr/>
          <a:lstStyle/>
          <a:p>
            <a:r>
              <a:rPr lang="en-US" smtClean="0"/>
              <a:t>1/9/12</a:t>
            </a:r>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C72BC05-104A-48DB-88C1-3F9C41EB55E2}" type="slidenum">
              <a:rPr lang="en-US" smtClean="0"/>
              <a:pPr/>
              <a:t>35</a:t>
            </a:fld>
            <a:endParaRPr lang="en-US" dirty="0"/>
          </a:p>
        </p:txBody>
      </p:sp>
      <p:sp>
        <p:nvSpPr>
          <p:cNvPr id="5" name="Date Placeholder 4"/>
          <p:cNvSpPr>
            <a:spLocks noGrp="1"/>
          </p:cNvSpPr>
          <p:nvPr>
            <p:ph type="dt" idx="11"/>
          </p:nvPr>
        </p:nvSpPr>
        <p:spPr/>
        <p:txBody>
          <a:bodyPr/>
          <a:lstStyle/>
          <a:p>
            <a:r>
              <a:rPr lang="en-US" smtClean="0"/>
              <a:t>1/9/12</a:t>
            </a:r>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C72BC05-104A-48DB-88C1-3F9C41EB55E2}" type="slidenum">
              <a:rPr lang="en-US" smtClean="0"/>
              <a:pPr/>
              <a:t>36</a:t>
            </a:fld>
            <a:endParaRPr lang="en-US" dirty="0"/>
          </a:p>
        </p:txBody>
      </p:sp>
      <p:sp>
        <p:nvSpPr>
          <p:cNvPr id="5" name="Date Placeholder 4"/>
          <p:cNvSpPr>
            <a:spLocks noGrp="1"/>
          </p:cNvSpPr>
          <p:nvPr>
            <p:ph type="dt" idx="11"/>
          </p:nvPr>
        </p:nvSpPr>
        <p:spPr/>
        <p:txBody>
          <a:bodyPr/>
          <a:lstStyle/>
          <a:p>
            <a:r>
              <a:rPr lang="en-US" smtClean="0"/>
              <a:t>1/9/12</a:t>
            </a:r>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C72BC05-104A-48DB-88C1-3F9C41EB55E2}" type="slidenum">
              <a:rPr lang="en-US" smtClean="0"/>
              <a:pPr/>
              <a:t>37</a:t>
            </a:fld>
            <a:endParaRPr lang="en-US" dirty="0"/>
          </a:p>
        </p:txBody>
      </p:sp>
      <p:sp>
        <p:nvSpPr>
          <p:cNvPr id="5" name="Date Placeholder 4"/>
          <p:cNvSpPr>
            <a:spLocks noGrp="1"/>
          </p:cNvSpPr>
          <p:nvPr>
            <p:ph type="dt" idx="11"/>
          </p:nvPr>
        </p:nvSpPr>
        <p:spPr/>
        <p:txBody>
          <a:bodyPr/>
          <a:lstStyle/>
          <a:p>
            <a:r>
              <a:rPr lang="en-US" smtClean="0"/>
              <a:t>1/9/12</a:t>
            </a:r>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C72BC05-104A-48DB-88C1-3F9C41EB55E2}" type="slidenum">
              <a:rPr lang="en-US" smtClean="0"/>
              <a:pPr/>
              <a:t>38</a:t>
            </a:fld>
            <a:endParaRPr lang="en-US" dirty="0"/>
          </a:p>
        </p:txBody>
      </p:sp>
      <p:sp>
        <p:nvSpPr>
          <p:cNvPr id="5" name="Date Placeholder 4"/>
          <p:cNvSpPr>
            <a:spLocks noGrp="1"/>
          </p:cNvSpPr>
          <p:nvPr>
            <p:ph type="dt" idx="11"/>
          </p:nvPr>
        </p:nvSpPr>
        <p:spPr/>
        <p:txBody>
          <a:bodyPr/>
          <a:lstStyle/>
          <a:p>
            <a:r>
              <a:rPr lang="en-US" smtClean="0"/>
              <a:t>1/9/12</a:t>
            </a:r>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C72BC05-104A-48DB-88C1-3F9C41EB55E2}" type="slidenum">
              <a:rPr lang="en-US" smtClean="0"/>
              <a:pPr/>
              <a:t>39</a:t>
            </a:fld>
            <a:endParaRPr lang="en-US" dirty="0"/>
          </a:p>
        </p:txBody>
      </p:sp>
      <p:sp>
        <p:nvSpPr>
          <p:cNvPr id="5" name="Date Placeholder 4"/>
          <p:cNvSpPr>
            <a:spLocks noGrp="1"/>
          </p:cNvSpPr>
          <p:nvPr>
            <p:ph type="dt" idx="11"/>
          </p:nvPr>
        </p:nvSpPr>
        <p:spPr/>
        <p:txBody>
          <a:bodyPr/>
          <a:lstStyle/>
          <a:p>
            <a:r>
              <a:rPr lang="en-US" smtClean="0"/>
              <a:t>1/9/12</a:t>
            </a:r>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C72BC05-104A-48DB-88C1-3F9C41EB55E2}" type="slidenum">
              <a:rPr lang="en-US" smtClean="0"/>
              <a:pPr/>
              <a:t>40</a:t>
            </a:fld>
            <a:endParaRPr lang="en-US" dirty="0"/>
          </a:p>
        </p:txBody>
      </p:sp>
      <p:sp>
        <p:nvSpPr>
          <p:cNvPr id="5" name="Date Placeholder 4"/>
          <p:cNvSpPr>
            <a:spLocks noGrp="1"/>
          </p:cNvSpPr>
          <p:nvPr>
            <p:ph type="dt" idx="11"/>
          </p:nvPr>
        </p:nvSpPr>
        <p:spPr/>
        <p:txBody>
          <a:bodyPr/>
          <a:lstStyle/>
          <a:p>
            <a:r>
              <a:rPr lang="en-US" smtClean="0"/>
              <a:t>1/9/12</a:t>
            </a:r>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C72BC05-104A-48DB-88C1-3F9C41EB55E2}" type="slidenum">
              <a:rPr lang="en-US" smtClean="0"/>
              <a:pPr/>
              <a:t>41</a:t>
            </a:fld>
            <a:endParaRPr lang="en-US" dirty="0"/>
          </a:p>
        </p:txBody>
      </p:sp>
      <p:sp>
        <p:nvSpPr>
          <p:cNvPr id="5" name="Date Placeholder 4"/>
          <p:cNvSpPr>
            <a:spLocks noGrp="1"/>
          </p:cNvSpPr>
          <p:nvPr>
            <p:ph type="dt" idx="11"/>
          </p:nvPr>
        </p:nvSpPr>
        <p:spPr/>
        <p:txBody>
          <a:bodyPr/>
          <a:lstStyle/>
          <a:p>
            <a:r>
              <a:rPr lang="en-US" smtClean="0"/>
              <a:t>1/9/12</a:t>
            </a:r>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C72BC05-104A-48DB-88C1-3F9C41EB55E2}" type="slidenum">
              <a:rPr lang="en-US" smtClean="0"/>
              <a:pPr/>
              <a:t>42</a:t>
            </a:fld>
            <a:endParaRPr lang="en-US" dirty="0"/>
          </a:p>
        </p:txBody>
      </p:sp>
      <p:sp>
        <p:nvSpPr>
          <p:cNvPr id="5" name="Date Placeholder 4"/>
          <p:cNvSpPr>
            <a:spLocks noGrp="1"/>
          </p:cNvSpPr>
          <p:nvPr>
            <p:ph type="dt" idx="11"/>
          </p:nvPr>
        </p:nvSpPr>
        <p:spPr/>
        <p:txBody>
          <a:bodyPr/>
          <a:lstStyle/>
          <a:p>
            <a:r>
              <a:rPr lang="en-US" smtClean="0"/>
              <a:t>1/9/12</a:t>
            </a:r>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i="1" dirty="0"/>
          </a:p>
        </p:txBody>
      </p:sp>
      <p:sp>
        <p:nvSpPr>
          <p:cNvPr id="4" name="Slide Number Placeholder 3"/>
          <p:cNvSpPr>
            <a:spLocks noGrp="1"/>
          </p:cNvSpPr>
          <p:nvPr>
            <p:ph type="sldNum" sz="quarter" idx="10"/>
          </p:nvPr>
        </p:nvSpPr>
        <p:spPr/>
        <p:txBody>
          <a:bodyPr/>
          <a:lstStyle/>
          <a:p>
            <a:fld id="{0C72BC05-104A-48DB-88C1-3F9C41EB55E2}" type="slidenum">
              <a:rPr lang="en-US" smtClean="0"/>
              <a:pPr/>
              <a:t>4</a:t>
            </a:fld>
            <a:endParaRPr lang="en-US" dirty="0"/>
          </a:p>
        </p:txBody>
      </p:sp>
      <p:sp>
        <p:nvSpPr>
          <p:cNvPr id="5" name="Date Placeholder 4"/>
          <p:cNvSpPr>
            <a:spLocks noGrp="1"/>
          </p:cNvSpPr>
          <p:nvPr>
            <p:ph type="dt" idx="11"/>
          </p:nvPr>
        </p:nvSpPr>
        <p:spPr/>
        <p:txBody>
          <a:bodyPr/>
          <a:lstStyle/>
          <a:p>
            <a:r>
              <a:rPr lang="en-US" smtClean="0"/>
              <a:t>1/9/12</a:t>
            </a:r>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C72BC05-104A-48DB-88C1-3F9C41EB55E2}" type="slidenum">
              <a:rPr lang="en-US" smtClean="0"/>
              <a:pPr/>
              <a:t>43</a:t>
            </a:fld>
            <a:endParaRPr lang="en-US" dirty="0"/>
          </a:p>
        </p:txBody>
      </p:sp>
      <p:sp>
        <p:nvSpPr>
          <p:cNvPr id="5" name="Date Placeholder 4"/>
          <p:cNvSpPr>
            <a:spLocks noGrp="1"/>
          </p:cNvSpPr>
          <p:nvPr>
            <p:ph type="dt" idx="11"/>
          </p:nvPr>
        </p:nvSpPr>
        <p:spPr/>
        <p:txBody>
          <a:bodyPr/>
          <a:lstStyle/>
          <a:p>
            <a:r>
              <a:rPr lang="en-US" smtClean="0"/>
              <a:t>1/9/12</a:t>
            </a:r>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C72BC05-104A-48DB-88C1-3F9C41EB55E2}" type="slidenum">
              <a:rPr lang="en-US" smtClean="0"/>
              <a:pPr/>
              <a:t>44</a:t>
            </a:fld>
            <a:endParaRPr lang="en-US" dirty="0"/>
          </a:p>
        </p:txBody>
      </p:sp>
      <p:sp>
        <p:nvSpPr>
          <p:cNvPr id="5" name="Date Placeholder 4"/>
          <p:cNvSpPr>
            <a:spLocks noGrp="1"/>
          </p:cNvSpPr>
          <p:nvPr>
            <p:ph type="dt" idx="11"/>
          </p:nvPr>
        </p:nvSpPr>
        <p:spPr/>
        <p:txBody>
          <a:bodyPr/>
          <a:lstStyle/>
          <a:p>
            <a:r>
              <a:rPr lang="en-US" smtClean="0"/>
              <a:t>1/9/12</a:t>
            </a:r>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C72BC05-104A-48DB-88C1-3F9C41EB55E2}" type="slidenum">
              <a:rPr lang="en-US" smtClean="0"/>
              <a:pPr/>
              <a:t>45</a:t>
            </a:fld>
            <a:endParaRPr lang="en-US" dirty="0"/>
          </a:p>
        </p:txBody>
      </p:sp>
      <p:sp>
        <p:nvSpPr>
          <p:cNvPr id="5" name="Date Placeholder 4"/>
          <p:cNvSpPr>
            <a:spLocks noGrp="1"/>
          </p:cNvSpPr>
          <p:nvPr>
            <p:ph type="dt" idx="11"/>
          </p:nvPr>
        </p:nvSpPr>
        <p:spPr/>
        <p:txBody>
          <a:bodyPr/>
          <a:lstStyle/>
          <a:p>
            <a:r>
              <a:rPr lang="en-US" smtClean="0"/>
              <a:t>1/9/12</a:t>
            </a:r>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C72BC05-104A-48DB-88C1-3F9C41EB55E2}" type="slidenum">
              <a:rPr lang="en-US" smtClean="0"/>
              <a:pPr/>
              <a:t>46</a:t>
            </a:fld>
            <a:endParaRPr lang="en-US" dirty="0"/>
          </a:p>
        </p:txBody>
      </p:sp>
      <p:sp>
        <p:nvSpPr>
          <p:cNvPr id="5" name="Date Placeholder 4"/>
          <p:cNvSpPr>
            <a:spLocks noGrp="1"/>
          </p:cNvSpPr>
          <p:nvPr>
            <p:ph type="dt" idx="11"/>
          </p:nvPr>
        </p:nvSpPr>
        <p:spPr/>
        <p:txBody>
          <a:bodyPr/>
          <a:lstStyle/>
          <a:p>
            <a:r>
              <a:rPr lang="en-US" smtClean="0"/>
              <a:t>1/9/12</a:t>
            </a:r>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C72BC05-104A-48DB-88C1-3F9C41EB55E2}" type="slidenum">
              <a:rPr lang="en-US" smtClean="0"/>
              <a:pPr/>
              <a:t>47</a:t>
            </a:fld>
            <a:endParaRPr lang="en-US" dirty="0"/>
          </a:p>
        </p:txBody>
      </p:sp>
      <p:sp>
        <p:nvSpPr>
          <p:cNvPr id="5" name="Date Placeholder 4"/>
          <p:cNvSpPr>
            <a:spLocks noGrp="1"/>
          </p:cNvSpPr>
          <p:nvPr>
            <p:ph type="dt" idx="11"/>
          </p:nvPr>
        </p:nvSpPr>
        <p:spPr/>
        <p:txBody>
          <a:bodyPr/>
          <a:lstStyle/>
          <a:p>
            <a:r>
              <a:rPr lang="en-US" smtClean="0"/>
              <a:t>1/9/12</a:t>
            </a:r>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Grades 2-5 processing </a:t>
            </a:r>
            <a:r>
              <a:rPr lang="en-US" smtClean="0"/>
              <a:t>of crosswalk</a:t>
            </a:r>
            <a:endParaRPr lang="en-US"/>
          </a:p>
        </p:txBody>
      </p:sp>
      <p:sp>
        <p:nvSpPr>
          <p:cNvPr id="4" name="Date Placeholder 3"/>
          <p:cNvSpPr>
            <a:spLocks noGrp="1"/>
          </p:cNvSpPr>
          <p:nvPr>
            <p:ph type="dt" idx="10"/>
          </p:nvPr>
        </p:nvSpPr>
        <p:spPr/>
        <p:txBody>
          <a:bodyPr/>
          <a:lstStyle/>
          <a:p>
            <a:r>
              <a:rPr lang="en-US" smtClean="0"/>
              <a:t>1/9/12</a:t>
            </a:r>
            <a:endParaRPr lang="en-US" dirty="0"/>
          </a:p>
        </p:txBody>
      </p:sp>
      <p:sp>
        <p:nvSpPr>
          <p:cNvPr id="5" name="Slide Number Placeholder 4"/>
          <p:cNvSpPr>
            <a:spLocks noGrp="1"/>
          </p:cNvSpPr>
          <p:nvPr>
            <p:ph type="sldNum" sz="quarter" idx="11"/>
          </p:nvPr>
        </p:nvSpPr>
        <p:spPr/>
        <p:txBody>
          <a:bodyPr/>
          <a:lstStyle/>
          <a:p>
            <a:fld id="{0C72BC05-104A-48DB-88C1-3F9C41EB55E2}" type="slidenum">
              <a:rPr lang="en-US" smtClean="0"/>
              <a:pPr/>
              <a:t>49</a:t>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C72BC05-104A-48DB-88C1-3F9C41EB55E2}" type="slidenum">
              <a:rPr lang="en-US" smtClean="0"/>
              <a:pPr/>
              <a:t>51</a:t>
            </a:fld>
            <a:endParaRPr lang="en-US" dirty="0"/>
          </a:p>
        </p:txBody>
      </p:sp>
      <p:sp>
        <p:nvSpPr>
          <p:cNvPr id="5" name="Date Placeholder 4"/>
          <p:cNvSpPr>
            <a:spLocks noGrp="1"/>
          </p:cNvSpPr>
          <p:nvPr>
            <p:ph type="dt" idx="11"/>
          </p:nvPr>
        </p:nvSpPr>
        <p:spPr/>
        <p:txBody>
          <a:bodyPr/>
          <a:lstStyle/>
          <a:p>
            <a:r>
              <a:rPr lang="en-US" smtClean="0"/>
              <a:t>1/9/12</a:t>
            </a:r>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C72BC05-104A-48DB-88C1-3F9C41EB55E2}" type="slidenum">
              <a:rPr lang="en-US" smtClean="0"/>
              <a:pPr/>
              <a:t>54</a:t>
            </a:fld>
            <a:endParaRPr lang="en-US" dirty="0"/>
          </a:p>
        </p:txBody>
      </p:sp>
      <p:sp>
        <p:nvSpPr>
          <p:cNvPr id="5" name="Date Placeholder 4"/>
          <p:cNvSpPr>
            <a:spLocks noGrp="1"/>
          </p:cNvSpPr>
          <p:nvPr>
            <p:ph type="dt" idx="11"/>
          </p:nvPr>
        </p:nvSpPr>
        <p:spPr/>
        <p:txBody>
          <a:bodyPr/>
          <a:lstStyle/>
          <a:p>
            <a:r>
              <a:rPr lang="en-US" smtClean="0"/>
              <a:t>1/9/12</a:t>
            </a:r>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p:spPr>
      </p:sp>
      <p:sp>
        <p:nvSpPr>
          <p:cNvPr id="4710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a:p>
        </p:txBody>
      </p:sp>
      <p:sp>
        <p:nvSpPr>
          <p:cNvPr id="47108" name="Slide Number Placeholder 3"/>
          <p:cNvSpPr>
            <a:spLocks noGrp="1"/>
          </p:cNvSpPr>
          <p:nvPr>
            <p:ph type="sldNum" sz="quarter" idx="5"/>
          </p:nvPr>
        </p:nvSpPr>
        <p:spPr bwMode="auto">
          <a:noFill/>
          <a:ln>
            <a:miter lim="800000"/>
            <a:headEnd/>
            <a:tailEnd/>
          </a:ln>
        </p:spPr>
        <p:txBody>
          <a:bodyPr/>
          <a:lstStyle/>
          <a:p>
            <a:fld id="{973CCB52-6BA9-BF48-8F36-DE858150717D}" type="slidenum">
              <a:rPr lang="en-US"/>
              <a:pPr/>
              <a:t>55</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Here are some of the data sources present in Nebraska classrooms --- while there are some similarities, there are also uniqueness among the data sources. “Each assessment tool has a . . . “</a:t>
            </a:r>
          </a:p>
          <a:p>
            <a:endParaRPr lang="en-US" dirty="0"/>
          </a:p>
        </p:txBody>
      </p:sp>
      <p:sp>
        <p:nvSpPr>
          <p:cNvPr id="4" name="Date Placeholder 3"/>
          <p:cNvSpPr>
            <a:spLocks noGrp="1"/>
          </p:cNvSpPr>
          <p:nvPr>
            <p:ph type="dt" idx="10"/>
          </p:nvPr>
        </p:nvSpPr>
        <p:spPr/>
        <p:txBody>
          <a:bodyPr/>
          <a:lstStyle/>
          <a:p>
            <a:r>
              <a:rPr lang="en-US" smtClean="0"/>
              <a:t>1/9/12</a:t>
            </a:r>
            <a:endParaRPr lang="en-US" dirty="0"/>
          </a:p>
        </p:txBody>
      </p:sp>
      <p:sp>
        <p:nvSpPr>
          <p:cNvPr id="5" name="Slide Number Placeholder 4"/>
          <p:cNvSpPr>
            <a:spLocks noGrp="1"/>
          </p:cNvSpPr>
          <p:nvPr>
            <p:ph type="sldNum" sz="quarter" idx="11"/>
          </p:nvPr>
        </p:nvSpPr>
        <p:spPr/>
        <p:txBody>
          <a:bodyPr/>
          <a:lstStyle/>
          <a:p>
            <a:fld id="{0C72BC05-104A-48DB-88C1-3F9C41EB55E2}" type="slidenum">
              <a:rPr lang="en-US" smtClean="0"/>
              <a:pPr/>
              <a:t>56</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i="1" dirty="0"/>
          </a:p>
        </p:txBody>
      </p:sp>
      <p:sp>
        <p:nvSpPr>
          <p:cNvPr id="4" name="Slide Number Placeholder 3"/>
          <p:cNvSpPr>
            <a:spLocks noGrp="1"/>
          </p:cNvSpPr>
          <p:nvPr>
            <p:ph type="sldNum" sz="quarter" idx="10"/>
          </p:nvPr>
        </p:nvSpPr>
        <p:spPr/>
        <p:txBody>
          <a:bodyPr/>
          <a:lstStyle/>
          <a:p>
            <a:fld id="{0C72BC05-104A-48DB-88C1-3F9C41EB55E2}" type="slidenum">
              <a:rPr lang="en-US" smtClean="0"/>
              <a:pPr/>
              <a:t>5</a:t>
            </a:fld>
            <a:endParaRPr lang="en-US" dirty="0"/>
          </a:p>
        </p:txBody>
      </p:sp>
      <p:sp>
        <p:nvSpPr>
          <p:cNvPr id="5" name="Date Placeholder 4"/>
          <p:cNvSpPr>
            <a:spLocks noGrp="1"/>
          </p:cNvSpPr>
          <p:nvPr>
            <p:ph type="dt" idx="11"/>
          </p:nvPr>
        </p:nvSpPr>
        <p:spPr/>
        <p:txBody>
          <a:bodyPr/>
          <a:lstStyle/>
          <a:p>
            <a:r>
              <a:rPr lang="en-US" smtClean="0"/>
              <a:t>1/9/12</a:t>
            </a:r>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spcBef>
                <a:spcPct val="0"/>
              </a:spcBef>
            </a:pPr>
            <a:r>
              <a:rPr lang="en-US" dirty="0" smtClean="0"/>
              <a:t>Purpose and roles of assessment --- this slide shows the four primary purposes/roles just mentioned. </a:t>
            </a:r>
          </a:p>
          <a:p>
            <a:pPr>
              <a:spcBef>
                <a:spcPct val="0"/>
              </a:spcBef>
              <a:buFontTx/>
              <a:buAutoNum type="arabicPeriod"/>
            </a:pPr>
            <a:r>
              <a:rPr lang="en-US" dirty="0" smtClean="0"/>
              <a:t>Diagnostic testing is an important tool for educators who want to know where their students are academically in order to bring those students to where they need to be. If you want your students to move forward, you need to identify where they have started; diagnostic testing is the way to do this.</a:t>
            </a:r>
          </a:p>
          <a:p>
            <a:pPr>
              <a:spcBef>
                <a:spcPct val="0"/>
              </a:spcBef>
              <a:buFontTx/>
              <a:buAutoNum type="arabicPeriod"/>
            </a:pPr>
            <a:r>
              <a:rPr lang="en-US" dirty="0" smtClean="0"/>
              <a:t>Inform instruction --- a typical classroom includes instruction to specific learner outcomes, then informal OR formal assessment to determine the effectiveness of the instruction.</a:t>
            </a:r>
          </a:p>
          <a:p>
            <a:pPr>
              <a:spcBef>
                <a:spcPct val="0"/>
              </a:spcBef>
              <a:buFontTx/>
              <a:buAutoNum type="arabicPeriod"/>
            </a:pPr>
            <a:r>
              <a:rPr lang="en-US" dirty="0" smtClean="0"/>
              <a:t>Inform stakeholder groups --- students, teachers, administrators, parents, board members, community members</a:t>
            </a:r>
          </a:p>
          <a:p>
            <a:pPr>
              <a:spcBef>
                <a:spcPct val="0"/>
              </a:spcBef>
              <a:buFontTx/>
              <a:buAutoNum type="arabicPeriod"/>
            </a:pPr>
            <a:r>
              <a:rPr lang="en-US" dirty="0" smtClean="0"/>
              <a:t>Comparison of students --- most common is NRT.</a:t>
            </a:r>
          </a:p>
          <a:p>
            <a:pPr>
              <a:spcBef>
                <a:spcPct val="0"/>
              </a:spcBef>
            </a:pPr>
            <a:r>
              <a:rPr lang="en-US" dirty="0" smtClean="0"/>
              <a:t> </a:t>
            </a:r>
          </a:p>
          <a:p>
            <a:endParaRPr lang="en-US" dirty="0"/>
          </a:p>
        </p:txBody>
      </p:sp>
      <p:sp>
        <p:nvSpPr>
          <p:cNvPr id="4" name="Date Placeholder 3"/>
          <p:cNvSpPr>
            <a:spLocks noGrp="1"/>
          </p:cNvSpPr>
          <p:nvPr>
            <p:ph type="dt" idx="10"/>
          </p:nvPr>
        </p:nvSpPr>
        <p:spPr/>
        <p:txBody>
          <a:bodyPr/>
          <a:lstStyle/>
          <a:p>
            <a:r>
              <a:rPr lang="en-US" smtClean="0"/>
              <a:t>1/9/12</a:t>
            </a:r>
            <a:endParaRPr lang="en-US" dirty="0"/>
          </a:p>
        </p:txBody>
      </p:sp>
      <p:sp>
        <p:nvSpPr>
          <p:cNvPr id="5" name="Slide Number Placeholder 4"/>
          <p:cNvSpPr>
            <a:spLocks noGrp="1"/>
          </p:cNvSpPr>
          <p:nvPr>
            <p:ph type="sldNum" sz="quarter" idx="11"/>
          </p:nvPr>
        </p:nvSpPr>
        <p:spPr/>
        <p:txBody>
          <a:bodyPr/>
          <a:lstStyle/>
          <a:p>
            <a:fld id="{0C72BC05-104A-48DB-88C1-3F9C41EB55E2}" type="slidenum">
              <a:rPr lang="en-US" smtClean="0"/>
              <a:pPr/>
              <a:t>57</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C72BC05-104A-48DB-88C1-3F9C41EB55E2}" type="slidenum">
              <a:rPr lang="en-US" smtClean="0"/>
              <a:pPr/>
              <a:t>6</a:t>
            </a:fld>
            <a:endParaRPr lang="en-US" dirty="0"/>
          </a:p>
        </p:txBody>
      </p:sp>
      <p:sp>
        <p:nvSpPr>
          <p:cNvPr id="5" name="Date Placeholder 4"/>
          <p:cNvSpPr>
            <a:spLocks noGrp="1"/>
          </p:cNvSpPr>
          <p:nvPr>
            <p:ph type="dt" idx="11"/>
          </p:nvPr>
        </p:nvSpPr>
        <p:spPr/>
        <p:txBody>
          <a:bodyPr/>
          <a:lstStyle/>
          <a:p>
            <a:r>
              <a:rPr lang="en-US" smtClean="0"/>
              <a:t>1/9/12</a:t>
            </a:r>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Linked to Lenny’s video/ about 9 min</a:t>
            </a:r>
            <a:endParaRPr lang="en-US" dirty="0"/>
          </a:p>
        </p:txBody>
      </p:sp>
      <p:sp>
        <p:nvSpPr>
          <p:cNvPr id="4" name="Slide Number Placeholder 3"/>
          <p:cNvSpPr>
            <a:spLocks noGrp="1"/>
          </p:cNvSpPr>
          <p:nvPr>
            <p:ph type="sldNum" sz="quarter" idx="10"/>
          </p:nvPr>
        </p:nvSpPr>
        <p:spPr/>
        <p:txBody>
          <a:bodyPr/>
          <a:lstStyle/>
          <a:p>
            <a:fld id="{0C72BC05-104A-48DB-88C1-3F9C41EB55E2}" type="slidenum">
              <a:rPr lang="en-US" smtClean="0"/>
              <a:pPr/>
              <a:t>7</a:t>
            </a:fld>
            <a:endParaRPr lang="en-US" dirty="0"/>
          </a:p>
        </p:txBody>
      </p:sp>
      <p:sp>
        <p:nvSpPr>
          <p:cNvPr id="5" name="Date Placeholder 4"/>
          <p:cNvSpPr>
            <a:spLocks noGrp="1"/>
          </p:cNvSpPr>
          <p:nvPr>
            <p:ph type="dt" idx="11"/>
          </p:nvPr>
        </p:nvSpPr>
        <p:spPr/>
        <p:txBody>
          <a:bodyPr/>
          <a:lstStyle/>
          <a:p>
            <a:r>
              <a:rPr lang="en-US" smtClean="0"/>
              <a:t>1/9/12</a:t>
            </a:r>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a:noFill/>
          <a:ln/>
        </p:spPr>
      </p:sp>
      <p:sp>
        <p:nvSpPr>
          <p:cNvPr id="99331" name="Notes Placeholder 2"/>
          <p:cNvSpPr txBox="1">
            <a:spLocks noGrp="1"/>
          </p:cNvSpPr>
          <p:nvPr>
            <p:ph type="body" idx="1"/>
          </p:nvPr>
        </p:nvSpPr>
        <p:spPr>
          <a:noFill/>
          <a:ln/>
        </p:spPr>
        <p:txBody>
          <a:bodyPr/>
          <a:lstStyle/>
          <a:p>
            <a:pPr eaLnBrk="1" hangingPunct="1">
              <a:spcBef>
                <a:spcPct val="0"/>
              </a:spcBef>
            </a:pPr>
            <a:endParaRPr lang="en-US">
              <a:latin typeface="Times New Roman" charset="0"/>
            </a:endParaRPr>
          </a:p>
        </p:txBody>
      </p:sp>
      <p:sp>
        <p:nvSpPr>
          <p:cNvPr id="99332" name="Slide Number Placeholder 3"/>
          <p:cNvSpPr>
            <a:spLocks noGrp="1"/>
          </p:cNvSpPr>
          <p:nvPr>
            <p:ph type="sldNum" sz="quarter" idx="4294967295"/>
          </p:nvPr>
        </p:nvSpPr>
        <p:spPr bwMode="auto">
          <a:xfrm>
            <a:off x="3884613" y="8685213"/>
            <a:ext cx="2971800" cy="457200"/>
          </a:xfrm>
          <a:prstGeom prst="rect">
            <a:avLst/>
          </a:prstGeom>
          <a:noFill/>
          <a:ln>
            <a:miter lim="800000"/>
            <a:headEnd/>
            <a:tailEnd/>
          </a:ln>
        </p:spPr>
        <p:txBody>
          <a:bodyPr>
            <a:prstTxWarp prst="textNoShape">
              <a:avLst/>
            </a:prstTxWarp>
          </a:bodyPr>
          <a:lstStyle/>
          <a:p>
            <a:fld id="{00B16E31-EB34-6342-B004-777874F4D775}" type="slidenum">
              <a:rPr lang="en-US"/>
              <a:pPr/>
              <a:t>8</a:t>
            </a:fld>
            <a:endParaRPr lang="en-US"/>
          </a:p>
        </p:txBody>
      </p:sp>
      <p:sp>
        <p:nvSpPr>
          <p:cNvPr id="5" name="Date Placeholder 4"/>
          <p:cNvSpPr>
            <a:spLocks noGrp="1"/>
          </p:cNvSpPr>
          <p:nvPr>
            <p:ph type="dt" idx="10"/>
          </p:nvPr>
        </p:nvSpPr>
        <p:spPr/>
        <p:txBody>
          <a:bodyPr/>
          <a:lstStyle/>
          <a:p>
            <a:r>
              <a:rPr lang="en-US" smtClean="0"/>
              <a:t>1/9/12</a:t>
            </a:r>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a:noFill/>
          <a:ln/>
        </p:spPr>
      </p:sp>
      <p:sp>
        <p:nvSpPr>
          <p:cNvPr id="101379" name="Notes Placeholder 2"/>
          <p:cNvSpPr txBox="1">
            <a:spLocks noGrp="1"/>
          </p:cNvSpPr>
          <p:nvPr>
            <p:ph type="body" idx="1"/>
          </p:nvPr>
        </p:nvSpPr>
        <p:spPr>
          <a:noFill/>
          <a:ln/>
        </p:spPr>
        <p:txBody>
          <a:bodyPr/>
          <a:lstStyle/>
          <a:p>
            <a:pPr eaLnBrk="1" hangingPunct="1">
              <a:spcBef>
                <a:spcPct val="0"/>
              </a:spcBef>
            </a:pPr>
            <a:endParaRPr lang="en-US">
              <a:latin typeface="Times New Roman" charset="0"/>
            </a:endParaRPr>
          </a:p>
        </p:txBody>
      </p:sp>
      <p:sp>
        <p:nvSpPr>
          <p:cNvPr id="101380" name="Slide Number Placeholder 3"/>
          <p:cNvSpPr>
            <a:spLocks noGrp="1"/>
          </p:cNvSpPr>
          <p:nvPr>
            <p:ph type="sldNum" sz="quarter" idx="4294967295"/>
          </p:nvPr>
        </p:nvSpPr>
        <p:spPr bwMode="auto">
          <a:xfrm>
            <a:off x="3884613" y="8685213"/>
            <a:ext cx="2971800" cy="457200"/>
          </a:xfrm>
          <a:prstGeom prst="rect">
            <a:avLst/>
          </a:prstGeom>
          <a:noFill/>
          <a:ln>
            <a:miter lim="800000"/>
            <a:headEnd/>
            <a:tailEnd/>
          </a:ln>
        </p:spPr>
        <p:txBody>
          <a:bodyPr>
            <a:prstTxWarp prst="textNoShape">
              <a:avLst/>
            </a:prstTxWarp>
          </a:bodyPr>
          <a:lstStyle/>
          <a:p>
            <a:fld id="{E9D5B57A-79A8-FD45-A894-87C4E59A4439}" type="slidenum">
              <a:rPr lang="en-US"/>
              <a:pPr/>
              <a:t>9</a:t>
            </a:fld>
            <a:endParaRPr lang="en-US"/>
          </a:p>
        </p:txBody>
      </p:sp>
      <p:sp>
        <p:nvSpPr>
          <p:cNvPr id="5" name="Date Placeholder 4"/>
          <p:cNvSpPr>
            <a:spLocks noGrp="1"/>
          </p:cNvSpPr>
          <p:nvPr>
            <p:ph type="dt" idx="10"/>
          </p:nvPr>
        </p:nvSpPr>
        <p:spPr/>
        <p:txBody>
          <a:bodyPr/>
          <a:lstStyle/>
          <a:p>
            <a:r>
              <a:rPr lang="en-US" smtClean="0"/>
              <a:t>1/9/12</a:t>
            </a:r>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a:noFill/>
          <a:ln/>
        </p:spPr>
      </p:sp>
      <p:sp>
        <p:nvSpPr>
          <p:cNvPr id="103427" name="Notes Placeholder 2"/>
          <p:cNvSpPr txBox="1">
            <a:spLocks noGrp="1"/>
          </p:cNvSpPr>
          <p:nvPr>
            <p:ph type="body" idx="1"/>
          </p:nvPr>
        </p:nvSpPr>
        <p:spPr>
          <a:noFill/>
          <a:ln/>
        </p:spPr>
        <p:txBody>
          <a:bodyPr/>
          <a:lstStyle/>
          <a:p>
            <a:pPr eaLnBrk="1" hangingPunct="1">
              <a:spcBef>
                <a:spcPct val="0"/>
              </a:spcBef>
            </a:pPr>
            <a:endParaRPr lang="en-US">
              <a:latin typeface="Times New Roman" charset="0"/>
            </a:endParaRPr>
          </a:p>
        </p:txBody>
      </p:sp>
      <p:sp>
        <p:nvSpPr>
          <p:cNvPr id="103428" name="Slide Number Placeholder 3"/>
          <p:cNvSpPr>
            <a:spLocks noGrp="1"/>
          </p:cNvSpPr>
          <p:nvPr>
            <p:ph type="sldNum" sz="quarter" idx="4294967295"/>
          </p:nvPr>
        </p:nvSpPr>
        <p:spPr bwMode="auto">
          <a:xfrm>
            <a:off x="3884613" y="8685213"/>
            <a:ext cx="2971800" cy="457200"/>
          </a:xfrm>
          <a:prstGeom prst="rect">
            <a:avLst/>
          </a:prstGeom>
          <a:noFill/>
          <a:ln>
            <a:miter lim="800000"/>
            <a:headEnd/>
            <a:tailEnd/>
          </a:ln>
        </p:spPr>
        <p:txBody>
          <a:bodyPr>
            <a:prstTxWarp prst="textNoShape">
              <a:avLst/>
            </a:prstTxWarp>
          </a:bodyPr>
          <a:lstStyle/>
          <a:p>
            <a:fld id="{D8D9B940-3DE3-D348-A017-E7B3E662A27E}" type="slidenum">
              <a:rPr lang="en-US"/>
              <a:pPr/>
              <a:t>10</a:t>
            </a:fld>
            <a:endParaRPr lang="en-US"/>
          </a:p>
        </p:txBody>
      </p:sp>
      <p:sp>
        <p:nvSpPr>
          <p:cNvPr id="5" name="Date Placeholder 4"/>
          <p:cNvSpPr>
            <a:spLocks noGrp="1"/>
          </p:cNvSpPr>
          <p:nvPr>
            <p:ph type="dt" idx="10"/>
          </p:nvPr>
        </p:nvSpPr>
        <p:spPr/>
        <p:txBody>
          <a:bodyPr/>
          <a:lstStyle/>
          <a:p>
            <a:r>
              <a:rPr lang="en-US" smtClean="0"/>
              <a:t>1/9/12</a:t>
            </a:r>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dirty="0"/>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lstStyle>
          <a:p>
            <a:r>
              <a:rPr lang="en-US" smtClean="0"/>
              <a:t>6/24/11</a:t>
            </a:r>
            <a:endParaRPr lang="en-US" dirty="0"/>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lstStyle>
          <a:p>
            <a:endParaRPr lang="en-US" dirty="0"/>
          </a:p>
        </p:txBody>
      </p:sp>
      <p:sp>
        <p:nvSpPr>
          <p:cNvPr id="27" name="Slide Number Placeholder 26"/>
          <p:cNvSpPr>
            <a:spLocks noGrp="1"/>
          </p:cNvSpPr>
          <p:nvPr>
            <p:ph type="sldNum" sz="quarter" idx="12"/>
          </p:nvPr>
        </p:nvSpPr>
        <p:spPr/>
        <p:txBody>
          <a:bodyPr/>
          <a:lstStyle>
            <a:lvl1pPr>
              <a:defRPr>
                <a:solidFill>
                  <a:srgbClr val="FFFFFF"/>
                </a:solidFill>
              </a:defRPr>
            </a:lvl1pPr>
          </a:lstStyle>
          <a:p>
            <a:fld id="{9788D4CF-C8AC-4531-9F48-3B36099211B6}"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r>
              <a:rPr lang="en-US" smtClean="0"/>
              <a:t>6/24/11</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788D4CF-C8AC-4531-9F48-3B36099211B6}"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r>
              <a:rPr lang="en-US" smtClean="0"/>
              <a:t>6/24/11</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788D4CF-C8AC-4531-9F48-3B36099211B6}"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r>
              <a:rPr lang="en-US" smtClean="0"/>
              <a:t>6/24/11</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788D4CF-C8AC-4531-9F48-3B36099211B6}" type="slidenum">
              <a:rPr lang="en-US" smtClean="0"/>
              <a:pPr/>
              <a:t>‹#›</a:t>
            </a:fld>
            <a:endParaRPr lang="en-US" dirty="0"/>
          </a:p>
        </p:txBody>
      </p:sp>
      <p:sp>
        <p:nvSpPr>
          <p:cNvPr id="7" name="Title 6"/>
          <p:cNvSpPr>
            <a:spLocks noGrp="1"/>
          </p:cNvSpPr>
          <p:nvPr>
            <p:ph type="title"/>
          </p:nvPr>
        </p:nvSpPr>
        <p:spPr/>
        <p:txBody>
          <a:bodyPr rtlCol="0"/>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r>
              <a:rPr lang="en-US" smtClean="0"/>
              <a:t>6/24/11</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788D4CF-C8AC-4531-9F48-3B36099211B6}" type="slidenum">
              <a:rPr lang="en-US" smtClean="0"/>
              <a:pPr/>
              <a:t>‹#›</a:t>
            </a:fld>
            <a:endParaRPr lang="en-US" dirty="0"/>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dirty="0"/>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r>
              <a:rPr lang="en-US" smtClean="0"/>
              <a:t>6/24/11</a:t>
            </a:r>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788D4CF-C8AC-4531-9F48-3B36099211B6}" type="slidenum">
              <a:rPr lang="en-US" smtClean="0"/>
              <a:pPr/>
              <a:t>‹#›</a:t>
            </a:fld>
            <a:endParaRPr lang="en-US" dirty="0"/>
          </a:p>
        </p:txBody>
      </p:sp>
      <p:sp>
        <p:nvSpPr>
          <p:cNvPr id="8" name="Title 7"/>
          <p:cNvSpPr>
            <a:spLocks noGrp="1"/>
          </p:cNvSpPr>
          <p:nvPr>
            <p:ph type="title"/>
          </p:nvPr>
        </p:nvSpPr>
        <p:spPr/>
        <p:txBody>
          <a:bodyPr rtlCol="0"/>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r>
              <a:rPr lang="en-US" smtClean="0"/>
              <a:t>6/24/11</a:t>
            </a:r>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788D4CF-C8AC-4531-9F48-3B36099211B6}"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r>
              <a:rPr lang="en-US" smtClean="0"/>
              <a:t>6/24/11</a:t>
            </a:r>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788D4CF-C8AC-4531-9F48-3B36099211B6}" type="slidenum">
              <a:rPr lang="en-US" smtClean="0"/>
              <a:pPr/>
              <a:t>‹#›</a:t>
            </a:fld>
            <a:endParaRPr lang="en-US" dirty="0"/>
          </a:p>
        </p:txBody>
      </p:sp>
      <p:sp>
        <p:nvSpPr>
          <p:cNvPr id="6" name="Title 5"/>
          <p:cNvSpPr>
            <a:spLocks noGrp="1"/>
          </p:cNvSpPr>
          <p:nvPr>
            <p:ph type="title"/>
          </p:nvPr>
        </p:nvSpPr>
        <p:spPr/>
        <p:txBody>
          <a:bodyPr rtlCol="0"/>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6/24/11</a:t>
            </a:r>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788D4CF-C8AC-4531-9F48-3B36099211B6}"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p>
            <a:r>
              <a:rPr lang="en-US" smtClean="0"/>
              <a:t>6/24/11</a:t>
            </a:r>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788D4CF-C8AC-4531-9F48-3B36099211B6}"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lstStyle>
          <a:p>
            <a:r>
              <a:rPr kumimoji="0" lang="en-US" dirty="0"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lstStyle>
          <a:p>
            <a:r>
              <a:rPr lang="en-US" smtClean="0"/>
              <a:t>6/24/11</a:t>
            </a:r>
            <a:endParaRPr lang="en-US" dirty="0"/>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1"/>
                </a:solidFill>
              </a:defRPr>
            </a:lvl1pPr>
          </a:lstStyle>
          <a:p>
            <a:fld id="{9788D4CF-C8AC-4531-9F48-3B36099211B6}" type="slidenum">
              <a:rPr lang="en-US" smtClean="0"/>
              <a:pPr/>
              <a:t>‹#›</a:t>
            </a:fld>
            <a:endParaRPr lang="en-US"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dirty="0"/>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dirty="0"/>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dirty="0"/>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lstStyle>
          <a:p>
            <a:r>
              <a:rPr lang="en-US" smtClean="0"/>
              <a:t>6/24/11</a:t>
            </a:r>
            <a:endParaRPr lang="en-US" dirty="0"/>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lstStyle>
          <a:p>
            <a:endParaRPr lang="en-US" dirty="0"/>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lstStyle>
          <a:p>
            <a:fld id="{9788D4CF-C8AC-4531-9F48-3B36099211B6}"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hf hdr="0" ftr="0" dt="0"/>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12.xml.rels><?xml version="1.0" encoding="UTF-8" standalone="yes"?>
<Relationships xmlns="http://schemas.openxmlformats.org/package/2006/relationships"><Relationship Id="rId20" Type="http://schemas.openxmlformats.org/officeDocument/2006/relationships/diagramLayout" Target="../diagrams/layout6.xml"/><Relationship Id="rId21" Type="http://schemas.openxmlformats.org/officeDocument/2006/relationships/diagramQuickStyle" Target="../diagrams/quickStyle6.xml"/><Relationship Id="rId22" Type="http://schemas.openxmlformats.org/officeDocument/2006/relationships/diagramColors" Target="../diagrams/colors6.xml"/><Relationship Id="rId23" Type="http://schemas.openxmlformats.org/officeDocument/2006/relationships/diagramData" Target="../diagrams/data7.xml"/><Relationship Id="rId24" Type="http://schemas.openxmlformats.org/officeDocument/2006/relationships/diagramLayout" Target="../diagrams/layout7.xml"/><Relationship Id="rId25" Type="http://schemas.openxmlformats.org/officeDocument/2006/relationships/diagramQuickStyle" Target="../diagrams/quickStyle7.xml"/><Relationship Id="rId26" Type="http://schemas.openxmlformats.org/officeDocument/2006/relationships/diagramColors" Target="../diagrams/colors7.xml"/><Relationship Id="rId27" Type="http://schemas.openxmlformats.org/officeDocument/2006/relationships/diagramData" Target="../diagrams/data8.xml"/><Relationship Id="rId28" Type="http://schemas.openxmlformats.org/officeDocument/2006/relationships/diagramLayout" Target="../diagrams/layout8.xml"/><Relationship Id="rId29" Type="http://schemas.openxmlformats.org/officeDocument/2006/relationships/diagramQuickStyle" Target="../diagrams/quickStyle8.xml"/><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30" Type="http://schemas.openxmlformats.org/officeDocument/2006/relationships/diagramColors" Target="../diagrams/colors8.xml"/><Relationship Id="rId31" Type="http://schemas.microsoft.com/office/2007/relationships/diagramDrawing" Target="../diagrams/drawing5.xml"/><Relationship Id="rId32" Type="http://schemas.microsoft.com/office/2007/relationships/diagramDrawing" Target="../diagrams/drawing6.xml"/><Relationship Id="rId9" Type="http://schemas.openxmlformats.org/officeDocument/2006/relationships/diagramQuickStyle" Target="../diagrams/quickStyle3.xml"/><Relationship Id="rId6" Type="http://schemas.openxmlformats.org/officeDocument/2006/relationships/diagramColors" Target="../diagrams/colors2.xml"/><Relationship Id="rId7" Type="http://schemas.openxmlformats.org/officeDocument/2006/relationships/diagramData" Target="../diagrams/data3.xml"/><Relationship Id="rId8" Type="http://schemas.openxmlformats.org/officeDocument/2006/relationships/diagramLayout" Target="../diagrams/layout3.xml"/><Relationship Id="rId33" Type="http://schemas.microsoft.com/office/2007/relationships/diagramDrawing" Target="../diagrams/drawing7.xml"/><Relationship Id="rId34" Type="http://schemas.microsoft.com/office/2007/relationships/diagramDrawing" Target="../diagrams/drawing2.xml"/><Relationship Id="rId35" Type="http://schemas.microsoft.com/office/2007/relationships/diagramDrawing" Target="../diagrams/drawing3.xml"/><Relationship Id="rId36" Type="http://schemas.microsoft.com/office/2007/relationships/diagramDrawing" Target="../diagrams/drawing4.xml"/><Relationship Id="rId10" Type="http://schemas.openxmlformats.org/officeDocument/2006/relationships/diagramColors" Target="../diagrams/colors3.xml"/><Relationship Id="rId11" Type="http://schemas.openxmlformats.org/officeDocument/2006/relationships/diagramData" Target="../diagrams/data4.xml"/><Relationship Id="rId12" Type="http://schemas.openxmlformats.org/officeDocument/2006/relationships/diagramLayout" Target="../diagrams/layout4.xml"/><Relationship Id="rId13" Type="http://schemas.openxmlformats.org/officeDocument/2006/relationships/diagramQuickStyle" Target="../diagrams/quickStyle4.xml"/><Relationship Id="rId14" Type="http://schemas.openxmlformats.org/officeDocument/2006/relationships/diagramColors" Target="../diagrams/colors4.xml"/><Relationship Id="rId15" Type="http://schemas.openxmlformats.org/officeDocument/2006/relationships/diagramData" Target="../diagrams/data5.xml"/><Relationship Id="rId16" Type="http://schemas.openxmlformats.org/officeDocument/2006/relationships/diagramLayout" Target="../diagrams/layout5.xml"/><Relationship Id="rId17" Type="http://schemas.openxmlformats.org/officeDocument/2006/relationships/diagramQuickStyle" Target="../diagrams/quickStyle5.xml"/><Relationship Id="rId18" Type="http://schemas.openxmlformats.org/officeDocument/2006/relationships/diagramColors" Target="../diagrams/colors5.xml"/><Relationship Id="rId19" Type="http://schemas.openxmlformats.org/officeDocument/2006/relationships/diagramData" Target="../diagrams/data6.xml"/><Relationship Id="rId37" Type="http://schemas.microsoft.com/office/2007/relationships/diagramDrawing" Target="../diagrams/drawing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education.ne.gov/AcademicStandards/SIT_Intro.html" TargetMode="External"/><Relationship Id="rId3" Type="http://schemas.openxmlformats.org/officeDocument/2006/relationships/image" Target="../media/image4.tiff"/></Relationships>
</file>

<file path=ppt/slides/_rels/slide14.xml.rels><?xml version="1.0" encoding="UTF-8" standalone="yes"?>
<Relationships xmlns="http://schemas.openxmlformats.org/package/2006/relationships"><Relationship Id="rId1" Type="http://schemas.openxmlformats.org/officeDocument/2006/relationships/vmlDrawing" Target="../drawings/vmlDrawing1.vml"/><Relationship Id="rId2" Type="http://schemas.openxmlformats.org/officeDocument/2006/relationships/slideLayout" Target="../slideLayouts/slideLayout2.xml"/><Relationship Id="rId3" Type="http://schemas.openxmlformats.org/officeDocument/2006/relationships/oleObject" Target="../embeddings/oleObject1.bin"/></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http://reportcard.education.ne.gov/Page/NesaPerfResults.aspx?Category=1&amp;AypGroup=1&amp;Level=sc&amp;CountyID=28&amp;DistrictID=0010&amp;SchoolID=009&amp;DistrictName=ELKHORN+PUBLIC+SCHOOLS&amp;SchoolName=MANCHESTER+ELEMENTARY+SCHOOL&amp;KindOfSchool=&amp;Unified=0&amp;HasKindergarten=&amp;Operating=1&amp;SpecialPurpose=False&amp;Subject=1&amp;ScoreID=1" TargetMode="External"/><Relationship Id="rId3" Type="http://schemas.openxmlformats.org/officeDocument/2006/relationships/image" Target="../media/image6.tif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http://reportcard.education.ne.gov/Page/NesaPerfResults.aspx?Category=1&amp;AypGroup=1&amp;Level=sc&amp;CountyID=28&amp;DistrictID=0010&amp;SchoolID=009&amp;DistrictName=ELKHORN+PUBLIC+SCHOOLS&amp;SchoolName=MANCHESTER+ELEMENTARY+SCHOOL&amp;KindOfSchool=&amp;Unified=0&amp;HasKindergarten=&amp;Operating=1&amp;SpecialPurpose=False&amp;Subject=2&amp;ScoreID=1" TargetMode="External"/><Relationship Id="rId3" Type="http://schemas.openxmlformats.org/officeDocument/2006/relationships/image" Target="../media/image7.tif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8.xml.rels><?xml version="1.0" encoding="UTF-8" standalone="yes"?>
<Relationships xmlns="http://schemas.openxmlformats.org/package/2006/relationships"><Relationship Id="rId3" Type="http://schemas.openxmlformats.org/officeDocument/2006/relationships/image" Target="../media/image8.gif"/><Relationship Id="rId4" Type="http://schemas.openxmlformats.org/officeDocument/2006/relationships/image" Target="../media/image9.png"/><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hyperlink" Target="http://www.education.ne.gov/Assessment/NeSA_Math.htm" TargetMode="External"/><Relationship Id="rId1" Type="http://schemas.openxmlformats.org/officeDocument/2006/relationships/slideLayout" Target="../slideLayouts/slideLayout2.xml"/><Relationship Id="rId2" Type="http://schemas.openxmlformats.org/officeDocument/2006/relationships/image" Target="../media/image11.pdf"/></Relationships>
</file>

<file path=ppt/slides/_rels/slide27.xml.rels><?xml version="1.0" encoding="UTF-8" standalone="yes"?>
<Relationships xmlns="http://schemas.openxmlformats.org/package/2006/relationships"><Relationship Id="rId3" Type="http://schemas.openxmlformats.org/officeDocument/2006/relationships/image" Target="../media/image8.gif"/><Relationship Id="rId4" Type="http://schemas.openxmlformats.org/officeDocument/2006/relationships/hyperlink" Target="http://www.education.ne.gov/Assessment/NeSA_Math.htm" TargetMode="External"/><Relationship Id="rId5" Type="http://schemas.openxmlformats.org/officeDocument/2006/relationships/image" Target="../media/image13.png"/><Relationship Id="rId1" Type="http://schemas.openxmlformats.org/officeDocument/2006/relationships/slideLayout" Target="../slideLayouts/slideLayout7.xml"/><Relationship Id="rId2" Type="http://schemas.openxmlformats.org/officeDocument/2006/relationships/notesSlide" Target="../notesSlides/notesSlide15.xml"/></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1" Type="http://schemas.openxmlformats.org/officeDocument/2006/relationships/slideLayout" Target="../slideLayouts/slideLayout7.xml"/><Relationship Id="rId2" Type="http://schemas.openxmlformats.org/officeDocument/2006/relationships/notesSlide" Target="../notesSlides/notesSlide16.xml"/></Relationships>
</file>

<file path=ppt/slides/_rels/slide29.xml.rels><?xml version="1.0" encoding="UTF-8" standalone="yes"?>
<Relationships xmlns="http://schemas.openxmlformats.org/package/2006/relationships"><Relationship Id="rId3" Type="http://schemas.openxmlformats.org/officeDocument/2006/relationships/image" Target="../media/image8.gif"/><Relationship Id="rId4" Type="http://schemas.openxmlformats.org/officeDocument/2006/relationships/hyperlink" Target="http://www.education.ne.gov/Assessment/NeSA_Accommodations.htm" TargetMode="External"/><Relationship Id="rId5" Type="http://schemas.openxmlformats.org/officeDocument/2006/relationships/image" Target="../media/image16.pdf"/><Relationship Id="rId6" Type="http://schemas.openxmlformats.org/officeDocument/2006/relationships/image" Target="../media/image17.png"/><Relationship Id="rId7" Type="http://schemas.openxmlformats.org/officeDocument/2006/relationships/image" Target="../media/image18.pdf"/><Relationship Id="rId8" Type="http://schemas.openxmlformats.org/officeDocument/2006/relationships/image" Target="../media/image19.png"/><Relationship Id="rId9" Type="http://schemas.openxmlformats.org/officeDocument/2006/relationships/image" Target="../media/image20.pdf"/><Relationship Id="rId10" Type="http://schemas.openxmlformats.org/officeDocument/2006/relationships/image" Target="../media/image21.png"/><Relationship Id="rId1" Type="http://schemas.openxmlformats.org/officeDocument/2006/relationships/slideLayout" Target="../slideLayouts/slideLayout7.xml"/><Relationship Id="rId2" Type="http://schemas.openxmlformats.org/officeDocument/2006/relationships/notesSlide" Target="../notesSlides/notesSlide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wallwisher.com/wall/ElkhornNeSA"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8.xml"/><Relationship Id="rId3" Type="http://schemas.openxmlformats.org/officeDocument/2006/relationships/image" Target="../media/image8.gi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9.xml"/><Relationship Id="rId3" Type="http://schemas.openxmlformats.org/officeDocument/2006/relationships/image" Target="../media/image8.gi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8.gif"/><Relationship Id="rId4" Type="http://schemas.openxmlformats.org/officeDocument/2006/relationships/hyperlink" Target="http://www.education.ne.gov/Assessment/TablesforRelease.htm" TargetMode="External"/><Relationship Id="rId1" Type="http://schemas.openxmlformats.org/officeDocument/2006/relationships/slideLayout" Target="../slideLayouts/slideLayout7.xml"/><Relationship Id="rId2" Type="http://schemas.openxmlformats.org/officeDocument/2006/relationships/notesSlide" Target="../notesSlides/notesSlide20.xml"/></Relationships>
</file>

<file path=ppt/slides/_rels/slide34.xml.rels><?xml version="1.0" encoding="UTF-8" standalone="yes"?>
<Relationships xmlns="http://schemas.openxmlformats.org/package/2006/relationships"><Relationship Id="rId3" Type="http://schemas.openxmlformats.org/officeDocument/2006/relationships/image" Target="../media/image8.gif"/><Relationship Id="rId4" Type="http://schemas.openxmlformats.org/officeDocument/2006/relationships/hyperlink" Target="http://www.education.ne.gov/Assessment/TablesforRelease.htm" TargetMode="External"/><Relationship Id="rId1" Type="http://schemas.openxmlformats.org/officeDocument/2006/relationships/slideLayout" Target="../slideLayouts/slideLayout7.xml"/><Relationship Id="rId2" Type="http://schemas.openxmlformats.org/officeDocument/2006/relationships/notesSlide" Target="../notesSlides/notesSlide2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2.xml"/><Relationship Id="rId3" Type="http://schemas.openxmlformats.org/officeDocument/2006/relationships/image" Target="../media/image8.gif"/></Relationships>
</file>

<file path=ppt/slides/_rels/slide36.xml.rels><?xml version="1.0" encoding="UTF-8" standalone="yes"?>
<Relationships xmlns="http://schemas.openxmlformats.org/package/2006/relationships"><Relationship Id="rId3" Type="http://schemas.openxmlformats.org/officeDocument/2006/relationships/image" Target="../media/image8.gif"/><Relationship Id="rId4" Type="http://schemas.openxmlformats.org/officeDocument/2006/relationships/image" Target="../media/image22.png"/><Relationship Id="rId1" Type="http://schemas.openxmlformats.org/officeDocument/2006/relationships/slideLayout" Target="../slideLayouts/slideLayout7.xml"/><Relationship Id="rId2" Type="http://schemas.openxmlformats.org/officeDocument/2006/relationships/notesSlide" Target="../notesSlides/notesSlide23.xml"/></Relationships>
</file>

<file path=ppt/slides/_rels/slide37.xml.rels><?xml version="1.0" encoding="UTF-8" standalone="yes"?>
<Relationships xmlns="http://schemas.openxmlformats.org/package/2006/relationships"><Relationship Id="rId3" Type="http://schemas.openxmlformats.org/officeDocument/2006/relationships/hyperlink" Target="http://www.education.ne.gov/Assessment/NeSA_Reporting.htm" TargetMode="External"/><Relationship Id="rId4" Type="http://schemas.openxmlformats.org/officeDocument/2006/relationships/image" Target="../media/image8.gif"/><Relationship Id="rId5" Type="http://schemas.openxmlformats.org/officeDocument/2006/relationships/image" Target="../media/image23.pdf"/><Relationship Id="rId6" Type="http://schemas.openxmlformats.org/officeDocument/2006/relationships/image" Target="../media/image24.png"/><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38.xml.rels><?xml version="1.0" encoding="UTF-8" standalone="yes"?>
<Relationships xmlns="http://schemas.openxmlformats.org/package/2006/relationships"><Relationship Id="rId3" Type="http://schemas.openxmlformats.org/officeDocument/2006/relationships/image" Target="../media/image8.gif"/><Relationship Id="rId4" Type="http://schemas.openxmlformats.org/officeDocument/2006/relationships/image" Target="../media/image25.png"/><Relationship Id="rId1" Type="http://schemas.openxmlformats.org/officeDocument/2006/relationships/slideLayout" Target="../slideLayouts/slideLayout7.xml"/><Relationship Id="rId2" Type="http://schemas.openxmlformats.org/officeDocument/2006/relationships/notesSlide" Target="../notesSlides/notesSlide25.xml"/></Relationships>
</file>

<file path=ppt/slides/_rels/slide39.xml.rels><?xml version="1.0" encoding="UTF-8" standalone="yes"?>
<Relationships xmlns="http://schemas.openxmlformats.org/package/2006/relationships"><Relationship Id="rId3" Type="http://schemas.openxmlformats.org/officeDocument/2006/relationships/image" Target="../media/image8.gif"/><Relationship Id="rId4" Type="http://schemas.openxmlformats.org/officeDocument/2006/relationships/image" Target="../media/image26.png"/><Relationship Id="rId1" Type="http://schemas.openxmlformats.org/officeDocument/2006/relationships/slideLayout" Target="../slideLayouts/slideLayout7.xml"/><Relationship Id="rId2" Type="http://schemas.openxmlformats.org/officeDocument/2006/relationships/notesSlide" Target="../notesSlides/notesSlide2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0.xml.rels><?xml version="1.0" encoding="UTF-8" standalone="yes"?>
<Relationships xmlns="http://schemas.openxmlformats.org/package/2006/relationships"><Relationship Id="rId3" Type="http://schemas.openxmlformats.org/officeDocument/2006/relationships/image" Target="../media/image8.gif"/><Relationship Id="rId4" Type="http://schemas.openxmlformats.org/officeDocument/2006/relationships/image" Target="../media/image27.png"/><Relationship Id="rId1" Type="http://schemas.openxmlformats.org/officeDocument/2006/relationships/slideLayout" Target="../slideLayouts/slideLayout7.xml"/><Relationship Id="rId2" Type="http://schemas.openxmlformats.org/officeDocument/2006/relationships/notesSlide" Target="../notesSlides/notesSlide27.xml"/></Relationships>
</file>

<file path=ppt/slides/_rels/slide41.xml.rels><?xml version="1.0" encoding="UTF-8" standalone="yes"?>
<Relationships xmlns="http://schemas.openxmlformats.org/package/2006/relationships"><Relationship Id="rId3" Type="http://schemas.openxmlformats.org/officeDocument/2006/relationships/image" Target="../media/image8.gif"/><Relationship Id="rId4" Type="http://schemas.openxmlformats.org/officeDocument/2006/relationships/image" Target="../media/image28.png"/><Relationship Id="rId1" Type="http://schemas.openxmlformats.org/officeDocument/2006/relationships/slideLayout" Target="../slideLayouts/slideLayout7.xml"/><Relationship Id="rId2" Type="http://schemas.openxmlformats.org/officeDocument/2006/relationships/notesSlide" Target="../notesSlides/notesSlide28.xml"/></Relationships>
</file>

<file path=ppt/slides/_rels/slide42.xml.rels><?xml version="1.0" encoding="UTF-8" standalone="yes"?>
<Relationships xmlns="http://schemas.openxmlformats.org/package/2006/relationships"><Relationship Id="rId3" Type="http://schemas.openxmlformats.org/officeDocument/2006/relationships/image" Target="../media/image8.gif"/><Relationship Id="rId4" Type="http://schemas.openxmlformats.org/officeDocument/2006/relationships/image" Target="../media/image29.png"/><Relationship Id="rId1" Type="http://schemas.openxmlformats.org/officeDocument/2006/relationships/slideLayout" Target="../slideLayouts/slideLayout7.xml"/><Relationship Id="rId2" Type="http://schemas.openxmlformats.org/officeDocument/2006/relationships/notesSlide" Target="../notesSlides/notesSlide29.xml"/></Relationships>
</file>

<file path=ppt/slides/_rels/slide43.xml.rels><?xml version="1.0" encoding="UTF-8" standalone="yes"?>
<Relationships xmlns="http://schemas.openxmlformats.org/package/2006/relationships"><Relationship Id="rId3" Type="http://schemas.openxmlformats.org/officeDocument/2006/relationships/image" Target="../media/image8.gif"/><Relationship Id="rId4" Type="http://schemas.openxmlformats.org/officeDocument/2006/relationships/image" Target="../media/image30.png"/><Relationship Id="rId1" Type="http://schemas.openxmlformats.org/officeDocument/2006/relationships/slideLayout" Target="../slideLayouts/slideLayout7.xml"/><Relationship Id="rId2" Type="http://schemas.openxmlformats.org/officeDocument/2006/relationships/notesSlide" Target="../notesSlides/notesSlide30.xml"/></Relationships>
</file>

<file path=ppt/slides/_rels/slide44.xml.rels><?xml version="1.0" encoding="UTF-8" standalone="yes"?>
<Relationships xmlns="http://schemas.openxmlformats.org/package/2006/relationships"><Relationship Id="rId3" Type="http://schemas.openxmlformats.org/officeDocument/2006/relationships/image" Target="../media/image8.gif"/><Relationship Id="rId4" Type="http://schemas.openxmlformats.org/officeDocument/2006/relationships/image" Target="../media/image31.png"/><Relationship Id="rId1" Type="http://schemas.openxmlformats.org/officeDocument/2006/relationships/slideLayout" Target="../slideLayouts/slideLayout7.xml"/><Relationship Id="rId2" Type="http://schemas.openxmlformats.org/officeDocument/2006/relationships/notesSlide" Target="../notesSlides/notesSlide3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8.gif"/></Relationships>
</file>

<file path=ppt/slides/_rels/slide46.xml.rels><?xml version="1.0" encoding="UTF-8" standalone="yes"?>
<Relationships xmlns="http://schemas.openxmlformats.org/package/2006/relationships"><Relationship Id="rId3" Type="http://schemas.openxmlformats.org/officeDocument/2006/relationships/image" Target="../media/image8.gif"/><Relationship Id="rId4" Type="http://schemas.openxmlformats.org/officeDocument/2006/relationships/image" Target="../media/image32.wmf"/><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47.xml.rels><?xml version="1.0" encoding="UTF-8" standalone="yes"?>
<Relationships xmlns="http://schemas.openxmlformats.org/package/2006/relationships"><Relationship Id="rId3" Type="http://schemas.openxmlformats.org/officeDocument/2006/relationships/image" Target="../media/image8.gif"/><Relationship Id="rId4" Type="http://schemas.openxmlformats.org/officeDocument/2006/relationships/image" Target="../media/image32.wmf"/><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pdf"/><Relationship Id="rId3" Type="http://schemas.openxmlformats.org/officeDocument/2006/relationships/image" Target="../media/image34.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5.xml"/></Relationships>
</file>

<file path=ppt/slides/_rels/slide5.xml.rels><?xml version="1.0" encoding="UTF-8" standalone="yes"?>
<Relationships xmlns="http://schemas.openxmlformats.org/package/2006/relationships"><Relationship Id="rId3" Type="http://schemas.openxmlformats.org/officeDocument/2006/relationships/hyperlink" Target="http://www.education.ne.gov/" TargetMode="External"/><Relationship Id="rId4" Type="http://schemas.openxmlformats.org/officeDocument/2006/relationships/hyperlink" Target="http://blog.esu10.org/nesa/" TargetMode="External"/><Relationship Id="rId5" Type="http://schemas.openxmlformats.org/officeDocument/2006/relationships/hyperlink" Target="http://cdn.vitomy.com/cdn/video/JzHbUPU71gkQgFlVzI9i.html" TargetMode="External"/><Relationship Id="rId6" Type="http://schemas.openxmlformats.org/officeDocument/2006/relationships/hyperlink" Target="http://esu3tv.org/index.cfm?sec=archives&amp;act=2&amp;eid=30" TargetMode="External"/><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nctm.org/resources/content.aspx?id=2147483737" TargetMode="External"/><Relationship Id="rId3" Type="http://schemas.openxmlformats.org/officeDocument/2006/relationships/image" Target="../media/image35.tiff"/></Relationships>
</file>

<file path=ppt/slides/_rels/slide51.xml.rels><?xml version="1.0" encoding="UTF-8" standalone="yes"?>
<Relationships xmlns="http://schemas.openxmlformats.org/package/2006/relationships"><Relationship Id="rId3" Type="http://schemas.openxmlformats.org/officeDocument/2006/relationships/hyperlink" Target="http://www.education.ne.gov/Assessment/NeSA_Math.htm" TargetMode="External"/><Relationship Id="rId4" Type="http://schemas.openxmlformats.org/officeDocument/2006/relationships/image" Target="../media/image8.gif"/><Relationship Id="rId5" Type="http://schemas.openxmlformats.org/officeDocument/2006/relationships/image" Target="../media/image32.wmf"/><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8.gif"/><Relationship Id="rId4" Type="http://schemas.openxmlformats.org/officeDocument/2006/relationships/image" Target="../media/image36.gif"/><Relationship Id="rId1" Type="http://schemas.openxmlformats.org/officeDocument/2006/relationships/slideLayout" Target="../slideLayouts/slideLayout7.xml"/><Relationship Id="rId2" Type="http://schemas.openxmlformats.org/officeDocument/2006/relationships/notesSlide" Target="../notesSlides/notesSlide3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image" Target="../media/image37.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38.wmf"/></Relationships>
</file>

<file path=ppt/slides/_rels/slide57.xml.rels><?xml version="1.0" encoding="UTF-8" standalone="yes"?>
<Relationships xmlns="http://schemas.openxmlformats.org/package/2006/relationships"><Relationship Id="rId3" Type="http://schemas.openxmlformats.org/officeDocument/2006/relationships/diagramData" Target="../diagrams/data9.xml"/><Relationship Id="rId4" Type="http://schemas.openxmlformats.org/officeDocument/2006/relationships/diagramLayout" Target="../diagrams/layout9.xml"/><Relationship Id="rId5" Type="http://schemas.openxmlformats.org/officeDocument/2006/relationships/diagramQuickStyle" Target="../diagrams/quickStyle9.xml"/><Relationship Id="rId6" Type="http://schemas.openxmlformats.org/officeDocument/2006/relationships/diagramColors" Target="../diagrams/colors9.xml"/><Relationship Id="rId7" Type="http://schemas.openxmlformats.org/officeDocument/2006/relationships/image" Target="../media/image38.wmf"/><Relationship Id="rId8" Type="http://schemas.microsoft.com/office/2007/relationships/diagramDrawing" Target="../diagrams/drawing9.xml"/><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58.xml.rels><?xml version="1.0" encoding="UTF-8" standalone="yes"?>
<Relationships xmlns="http://schemas.openxmlformats.org/package/2006/relationships"><Relationship Id="rId3" Type="http://schemas.openxmlformats.org/officeDocument/2006/relationships/hyperlink" Target="http://www.education.ne.gov/assessment/NeSAInformation.htm" TargetMode="External"/><Relationship Id="rId4" Type="http://schemas.openxmlformats.org/officeDocument/2006/relationships/hyperlink" Target="http://www.education.ne.gov/ndestandards/AcademicStandards.htm" TargetMode="External"/><Relationship Id="rId5" Type="http://schemas.openxmlformats.org/officeDocument/2006/relationships/hyperlink" Target="mailto:deb.romanek@nebraska.gov" TargetMode="External"/><Relationship Id="rId6" Type="http://schemas.openxmlformats.org/officeDocument/2006/relationships/hyperlink" Target="mailto:dschraeder@esu3.org" TargetMode="External"/><Relationship Id="rId7" Type="http://schemas.openxmlformats.org/officeDocument/2006/relationships/image" Target="../media/image39.gif"/><Relationship Id="rId1" Type="http://schemas.openxmlformats.org/officeDocument/2006/relationships/slideLayout" Target="../slideLayouts/slideLayout2.xml"/><Relationship Id="rId2" Type="http://schemas.openxmlformats.org/officeDocument/2006/relationships/hyperlink" Target="http://www.education.ne.gov/math/index.html" TargetMode="External"/></Relationships>
</file>

<file path=ppt/slides/_rels/slide59.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hyperlink" Target="mailto:dschraeder@esu3.org" TargetMode="External"/><Relationship Id="rId1" Type="http://schemas.openxmlformats.org/officeDocument/2006/relationships/slideLayout" Target="../slideLayouts/slideLayout7.xml"/><Relationship Id="rId2" Type="http://schemas.openxmlformats.org/officeDocument/2006/relationships/image" Target="../media/image40.pdf"/></Relationships>
</file>

<file path=ppt/slides/_rels/slide6.xml.rels><?xml version="1.0" encoding="UTF-8" standalone="yes"?>
<Relationships xmlns="http://schemas.openxmlformats.org/package/2006/relationships"><Relationship Id="rId3" Type="http://schemas.openxmlformats.org/officeDocument/2006/relationships/hyperlink" Target="http://esu3nesa-academy.wikispaces.com/NeSA-Math" TargetMode="External"/><Relationship Id="rId4" Type="http://schemas.openxmlformats.org/officeDocument/2006/relationships/image" Target="../media/image2.tiff"/><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hyperlink" Target="http://cdn.vitomy.com/cdn/video/JzHbUPU71gkQgFlVzI9i.html"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762000"/>
            <a:ext cx="8229600" cy="4525963"/>
          </a:xfrm>
        </p:spPr>
        <p:txBody>
          <a:bodyPr>
            <a:normAutofit/>
          </a:bodyPr>
          <a:lstStyle/>
          <a:p>
            <a:r>
              <a:rPr lang="en-US" sz="4000" dirty="0" smtClean="0"/>
              <a:t>7:45-8:00/Enjoy juice, rolls and catching up with each other…</a:t>
            </a:r>
          </a:p>
          <a:p>
            <a:pPr>
              <a:buNone/>
            </a:pPr>
            <a:endParaRPr lang="en-US" sz="4000" dirty="0" smtClean="0"/>
          </a:p>
          <a:p>
            <a:r>
              <a:rPr lang="en-US" sz="4000" dirty="0" smtClean="0"/>
              <a:t>8:00-8:20/Introduction of Pat </a:t>
            </a:r>
            <a:r>
              <a:rPr lang="en-US" sz="4000" dirty="0" err="1" smtClean="0"/>
              <a:t>Lotspeich</a:t>
            </a:r>
            <a:endParaRPr lang="en-US" sz="4000" dirty="0" smtClean="0"/>
          </a:p>
          <a:p>
            <a:endParaRPr lang="en-US" sz="4000" dirty="0" smtClean="0"/>
          </a:p>
          <a:p>
            <a:endParaRPr lang="en-US" sz="4000" dirty="0"/>
          </a:p>
        </p:txBody>
      </p:sp>
      <p:sp>
        <p:nvSpPr>
          <p:cNvPr id="3" name="Slide Number Placeholder 2"/>
          <p:cNvSpPr>
            <a:spLocks noGrp="1"/>
          </p:cNvSpPr>
          <p:nvPr>
            <p:ph type="sldNum" sz="quarter" idx="12"/>
          </p:nvPr>
        </p:nvSpPr>
        <p:spPr/>
        <p:txBody>
          <a:bodyPr/>
          <a:lstStyle/>
          <a:p>
            <a:fld id="{9788D4CF-C8AC-4531-9F48-3B36099211B6}" type="slidenum">
              <a:rPr lang="en-US" smtClean="0"/>
              <a:pPr/>
              <a:t>1</a:t>
            </a:fld>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338" name="Title 1"/>
          <p:cNvSpPr>
            <a:spLocks noGrp="1"/>
          </p:cNvSpPr>
          <p:nvPr>
            <p:ph type="title"/>
          </p:nvPr>
        </p:nvSpPr>
        <p:spPr>
          <a:xfrm>
            <a:off x="0" y="457200"/>
            <a:ext cx="9144000" cy="508000"/>
          </a:xfrm>
        </p:spPr>
        <p:txBody>
          <a:bodyPr>
            <a:normAutofit fontScale="90000"/>
          </a:bodyPr>
          <a:lstStyle/>
          <a:p>
            <a:pPr algn="ctr" eaLnBrk="1" hangingPunct="1">
              <a:defRPr/>
            </a:pPr>
            <a:r>
              <a:rPr lang="en-US" sz="4000" dirty="0">
                <a:effectLst>
                  <a:outerShdw blurRad="38100" dist="38100" dir="2700000" algn="tl">
                    <a:srgbClr val="DDDDDD"/>
                  </a:outerShdw>
                </a:effectLst>
                <a:ea typeface="+mj-ea"/>
                <a:cs typeface="+mj-cs"/>
              </a:rPr>
              <a:t>Tiers of Specificity</a:t>
            </a:r>
          </a:p>
        </p:txBody>
      </p:sp>
      <p:sp>
        <p:nvSpPr>
          <p:cNvPr id="3" name="Content Placeholder 2"/>
          <p:cNvSpPr>
            <a:spLocks noGrp="1"/>
          </p:cNvSpPr>
          <p:nvPr>
            <p:ph idx="1"/>
          </p:nvPr>
        </p:nvSpPr>
        <p:spPr>
          <a:xfrm>
            <a:off x="76200" y="1524000"/>
            <a:ext cx="9067800" cy="5334000"/>
          </a:xfrm>
        </p:spPr>
        <p:txBody>
          <a:bodyPr>
            <a:normAutofit/>
          </a:bodyPr>
          <a:lstStyle/>
          <a:p>
            <a:pPr marL="273050" indent="-273050" eaLnBrk="1" hangingPunct="1">
              <a:buFont typeface="Wingdings 3" charset="2"/>
              <a:buChar char=""/>
              <a:defRPr/>
            </a:pPr>
            <a:r>
              <a:rPr lang="en-US" sz="2800" b="1" dirty="0">
                <a:solidFill>
                  <a:srgbClr val="0066FF"/>
                </a:solidFill>
                <a:effectLst>
                  <a:outerShdw blurRad="38100" dist="38100" dir="2700000" algn="tl">
                    <a:srgbClr val="DDDDDD"/>
                  </a:outerShdw>
                </a:effectLst>
                <a:ea typeface="Calibri" charset="0"/>
                <a:cs typeface="Calibri" charset="0"/>
              </a:rPr>
              <a:t>K-12 Comprehensive Content Standards</a:t>
            </a:r>
          </a:p>
          <a:p>
            <a:pPr marL="282575" lvl="1" indent="0" eaLnBrk="1" hangingPunct="1">
              <a:buFont typeface="Wingdings 3" charset="2"/>
              <a:buNone/>
              <a:defRPr/>
            </a:pPr>
            <a:r>
              <a:rPr lang="en-US" dirty="0">
                <a:effectLst>
                  <a:outerShdw blurRad="38100" dist="38100" dir="2700000" algn="tl">
                    <a:srgbClr val="DDDDDD"/>
                  </a:outerShdw>
                </a:effectLst>
                <a:ea typeface="Calibri" charset="0"/>
                <a:cs typeface="Calibri" charset="0"/>
              </a:rPr>
              <a:t>Identify broad K-12 learning standards for students</a:t>
            </a:r>
            <a:br>
              <a:rPr lang="en-US" dirty="0">
                <a:effectLst>
                  <a:outerShdw blurRad="38100" dist="38100" dir="2700000" algn="tl">
                    <a:srgbClr val="DDDDDD"/>
                  </a:outerShdw>
                </a:effectLst>
                <a:ea typeface="Calibri" charset="0"/>
                <a:cs typeface="Calibri" charset="0"/>
              </a:rPr>
            </a:br>
            <a:r>
              <a:rPr lang="en-US" dirty="0">
                <a:effectLst>
                  <a:outerShdw blurRad="38100" dist="38100" dir="2700000" algn="tl">
                    <a:srgbClr val="DDDDDD"/>
                  </a:outerShdw>
                </a:effectLst>
                <a:ea typeface="Calibri" charset="0"/>
                <a:cs typeface="Calibri" charset="0"/>
              </a:rPr>
              <a:t>related to mathematics</a:t>
            </a:r>
            <a:endParaRPr lang="en-US" b="1" dirty="0">
              <a:effectLst>
                <a:outerShdw blurRad="38100" dist="38100" dir="2700000" algn="tl">
                  <a:srgbClr val="DDDDDD"/>
                </a:outerShdw>
              </a:effectLst>
              <a:ea typeface="Calibri" charset="0"/>
              <a:cs typeface="Calibri" charset="0"/>
            </a:endParaRPr>
          </a:p>
          <a:p>
            <a:pPr marL="273050" indent="-273050" eaLnBrk="1" hangingPunct="1">
              <a:buFont typeface="Wingdings 3" charset="2"/>
              <a:buChar char=""/>
              <a:defRPr/>
            </a:pPr>
            <a:r>
              <a:rPr lang="en-US" sz="2800" b="1" dirty="0">
                <a:solidFill>
                  <a:srgbClr val="00B050"/>
                </a:solidFill>
                <a:effectLst>
                  <a:outerShdw blurRad="38100" dist="38100" dir="2700000" algn="tl">
                    <a:srgbClr val="DDDDDD"/>
                  </a:outerShdw>
                </a:effectLst>
                <a:ea typeface="Calibri" charset="0"/>
                <a:cs typeface="Calibri" charset="0"/>
              </a:rPr>
              <a:t>Grade Level Standards</a:t>
            </a:r>
          </a:p>
          <a:p>
            <a:pPr marL="282575" lvl="1" indent="0" eaLnBrk="1" hangingPunct="1">
              <a:buFont typeface="Wingdings 3" charset="2"/>
              <a:buNone/>
              <a:defRPr/>
            </a:pPr>
            <a:r>
              <a:rPr lang="en-US" dirty="0">
                <a:effectLst>
                  <a:outerShdw blurRad="38100" dist="38100" dir="2700000" algn="tl">
                    <a:srgbClr val="DDDDDD"/>
                  </a:outerShdw>
                </a:effectLst>
                <a:ea typeface="Calibri" charset="0"/>
                <a:cs typeface="Calibri" charset="0"/>
              </a:rPr>
              <a:t>Statements that identify what students</a:t>
            </a:r>
            <a:br>
              <a:rPr lang="en-US" dirty="0">
                <a:effectLst>
                  <a:outerShdw blurRad="38100" dist="38100" dir="2700000" algn="tl">
                    <a:srgbClr val="DDDDDD"/>
                  </a:outerShdw>
                </a:effectLst>
                <a:ea typeface="Calibri" charset="0"/>
                <a:cs typeface="Calibri" charset="0"/>
              </a:rPr>
            </a:br>
            <a:r>
              <a:rPr lang="en-US" dirty="0">
                <a:effectLst>
                  <a:outerShdw blurRad="38100" dist="38100" dir="2700000" algn="tl">
                    <a:srgbClr val="DDDDDD"/>
                  </a:outerShdw>
                </a:effectLst>
                <a:ea typeface="Calibri" charset="0"/>
                <a:cs typeface="Calibri" charset="0"/>
              </a:rPr>
              <a:t>know and be able to do by the end of each identified grade</a:t>
            </a:r>
          </a:p>
          <a:p>
            <a:pPr marL="273050" indent="-273050" eaLnBrk="1" hangingPunct="1">
              <a:buFont typeface="Wingdings 3" charset="2"/>
              <a:buChar char=""/>
              <a:defRPr/>
            </a:pPr>
            <a:r>
              <a:rPr lang="en-US" sz="2800" b="1" dirty="0">
                <a:solidFill>
                  <a:srgbClr val="FF0000"/>
                </a:solidFill>
                <a:effectLst>
                  <a:outerShdw blurRad="38100" dist="38100" dir="2700000" algn="tl">
                    <a:srgbClr val="DDDDDD"/>
                  </a:outerShdw>
                </a:effectLst>
                <a:ea typeface="Calibri" charset="0"/>
                <a:cs typeface="Calibri" charset="0"/>
              </a:rPr>
              <a:t>Curricular Indicators </a:t>
            </a:r>
          </a:p>
          <a:p>
            <a:pPr marL="282575" lvl="1" indent="0" eaLnBrk="1" hangingPunct="1">
              <a:buFont typeface="Wingdings 3" charset="2"/>
              <a:buNone/>
              <a:defRPr/>
            </a:pPr>
            <a:r>
              <a:rPr lang="en-US" dirty="0">
                <a:effectLst>
                  <a:outerShdw blurRad="38100" dist="38100" dir="2700000" algn="tl">
                    <a:srgbClr val="DDDDDD"/>
                  </a:outerShdw>
                </a:effectLst>
                <a:ea typeface="Calibri" charset="0"/>
                <a:cs typeface="Calibri" charset="0"/>
              </a:rPr>
              <a:t>Examples that further define what a student should learn at each specified grade level </a:t>
            </a:r>
            <a:endParaRPr lang="en-US" dirty="0">
              <a:cs typeface="ＭＳ Ｐゴシック" charset="-128"/>
            </a:endParaRPr>
          </a:p>
          <a:p>
            <a:pPr marL="273050" indent="-273050" eaLnBrk="1" hangingPunct="1">
              <a:buFont typeface="Wingdings 3" charset="2"/>
              <a:buChar char=""/>
              <a:defRPr/>
            </a:pPr>
            <a:endParaRPr lang="en-US" b="1" dirty="0">
              <a:effectLst>
                <a:outerShdw blurRad="38100" dist="38100" dir="2700000" algn="tl">
                  <a:srgbClr val="DDDDDD"/>
                </a:outerShdw>
              </a:effectLst>
              <a:ea typeface="+mn-ea"/>
              <a:cs typeface="+mn-cs"/>
            </a:endParaRPr>
          </a:p>
          <a:p>
            <a:pPr marL="273050" indent="-273050" eaLnBrk="1" hangingPunct="1">
              <a:buFont typeface="Wingdings 3" charset="2"/>
              <a:buNone/>
              <a:defRPr/>
            </a:pPr>
            <a:endParaRPr lang="en-US" i="1" dirty="0">
              <a:solidFill>
                <a:srgbClr val="FF0000"/>
              </a:solidFill>
              <a:effectLst>
                <a:outerShdw blurRad="38100" dist="38100" dir="2700000" algn="tl">
                  <a:srgbClr val="DDDDDD"/>
                </a:outerShdw>
              </a:effectLst>
              <a:ea typeface="+mn-ea"/>
              <a:cs typeface="+mn-cs"/>
            </a:endParaRPr>
          </a:p>
          <a:p>
            <a:pPr marL="273050" indent="-273050" eaLnBrk="1" hangingPunct="1">
              <a:buFont typeface="Wingdings 3" charset="2"/>
              <a:buChar char=""/>
              <a:defRPr/>
            </a:pPr>
            <a:endParaRPr lang="en-US" dirty="0">
              <a:ea typeface="+mn-ea"/>
              <a:cs typeface="+mn-cs"/>
            </a:endParaRPr>
          </a:p>
        </p:txBody>
      </p:sp>
      <p:sp>
        <p:nvSpPr>
          <p:cNvPr id="5" name="Slide Number Placeholder 4"/>
          <p:cNvSpPr>
            <a:spLocks noGrp="1"/>
          </p:cNvSpPr>
          <p:nvPr>
            <p:ph type="sldNum" sz="quarter" idx="12"/>
          </p:nvPr>
        </p:nvSpPr>
        <p:spPr/>
        <p:txBody>
          <a:bodyPr/>
          <a:lstStyle/>
          <a:p>
            <a:fld id="{9788D4CF-C8AC-4531-9F48-3B36099211B6}" type="slidenum">
              <a:rPr lang="en-US" smtClean="0"/>
              <a:pPr/>
              <a:t>10</a:t>
            </a:fld>
            <a:endParaRPr lang="en-US" dirty="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2" name="Title 1"/>
          <p:cNvSpPr>
            <a:spLocks noGrp="1"/>
          </p:cNvSpPr>
          <p:nvPr>
            <p:ph type="title"/>
          </p:nvPr>
        </p:nvSpPr>
        <p:spPr>
          <a:xfrm>
            <a:off x="533400" y="76200"/>
            <a:ext cx="8229600" cy="1143000"/>
          </a:xfrm>
        </p:spPr>
        <p:txBody>
          <a:bodyPr>
            <a:normAutofit/>
          </a:bodyPr>
          <a:lstStyle/>
          <a:p>
            <a:pPr eaLnBrk="1" hangingPunct="1">
              <a:defRPr/>
            </a:pPr>
            <a:r>
              <a:rPr lang="en-US" sz="4000" dirty="0">
                <a:effectLst>
                  <a:outerShdw blurRad="38100" dist="38100" dir="2700000" algn="tl">
                    <a:srgbClr val="DDDDDD"/>
                  </a:outerShdw>
                </a:effectLst>
                <a:ea typeface="+mj-ea"/>
                <a:cs typeface="+mj-cs"/>
              </a:rPr>
              <a:t>Standards Numbering System</a:t>
            </a:r>
          </a:p>
        </p:txBody>
      </p:sp>
      <p:pic>
        <p:nvPicPr>
          <p:cNvPr id="104451" name="Picture 3" descr="CoverSheetNebraskaMathematicStandards.jpg"/>
          <p:cNvPicPr>
            <a:picLocks noChangeAspect="1"/>
          </p:cNvPicPr>
          <p:nvPr/>
        </p:nvPicPr>
        <p:blipFill>
          <a:blip r:embed="rId2"/>
          <a:srcRect l="35622" t="68889" r="34183" b="13333"/>
          <a:stretch>
            <a:fillRect/>
          </a:stretch>
        </p:blipFill>
        <p:spPr bwMode="auto">
          <a:xfrm>
            <a:off x="990600" y="1371600"/>
            <a:ext cx="7162800" cy="4622800"/>
          </a:xfrm>
          <a:prstGeom prst="rect">
            <a:avLst/>
          </a:prstGeom>
          <a:noFill/>
          <a:ln w="9525">
            <a:noFill/>
            <a:miter lim="800000"/>
            <a:headEnd/>
            <a:tailEnd/>
          </a:ln>
        </p:spPr>
      </p:pic>
      <p:sp>
        <p:nvSpPr>
          <p:cNvPr id="5" name="Slide Number Placeholder 4"/>
          <p:cNvSpPr>
            <a:spLocks noGrp="1"/>
          </p:cNvSpPr>
          <p:nvPr>
            <p:ph type="sldNum" sz="quarter" idx="12"/>
          </p:nvPr>
        </p:nvSpPr>
        <p:spPr/>
        <p:txBody>
          <a:bodyPr/>
          <a:lstStyle/>
          <a:p>
            <a:fld id="{9788D4CF-C8AC-4531-9F48-3B36099211B6}" type="slidenum">
              <a:rPr lang="en-US" smtClean="0"/>
              <a:pPr/>
              <a:t>11</a:t>
            </a:fld>
            <a:endParaRPr lang="en-US" dirty="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5474" name="Rectangle 6"/>
          <p:cNvSpPr>
            <a:spLocks noChangeArrowheads="1"/>
          </p:cNvSpPr>
          <p:nvPr/>
        </p:nvSpPr>
        <p:spPr bwMode="auto">
          <a:xfrm>
            <a:off x="0" y="6096000"/>
            <a:ext cx="9144000" cy="762000"/>
          </a:xfrm>
          <a:prstGeom prst="rect">
            <a:avLst/>
          </a:prstGeom>
          <a:solidFill>
            <a:srgbClr val="D8D8D8"/>
          </a:solidFill>
          <a:ln w="9525">
            <a:noFill/>
            <a:miter lim="800000"/>
            <a:headEnd/>
            <a:tailEnd/>
          </a:ln>
        </p:spPr>
        <p:txBody>
          <a:bodyPr>
            <a:prstTxWarp prst="textNoShape">
              <a:avLst/>
            </a:prstTxWarp>
          </a:bodyPr>
          <a:lstStyle/>
          <a:p>
            <a:endParaRPr lang="en-US">
              <a:latin typeface="Perpetua" charset="0"/>
            </a:endParaRPr>
          </a:p>
        </p:txBody>
      </p:sp>
      <p:sp>
        <p:nvSpPr>
          <p:cNvPr id="105475" name="Rectangle 2"/>
          <p:cNvSpPr>
            <a:spLocks noChangeArrowheads="1"/>
          </p:cNvSpPr>
          <p:nvPr/>
        </p:nvSpPr>
        <p:spPr bwMode="auto">
          <a:xfrm flipV="1">
            <a:off x="0" y="0"/>
            <a:ext cx="9144000" cy="641350"/>
          </a:xfrm>
          <a:prstGeom prst="rect">
            <a:avLst/>
          </a:prstGeom>
          <a:solidFill>
            <a:srgbClr val="D8D8D8"/>
          </a:solidFill>
          <a:ln w="9525">
            <a:solidFill>
              <a:srgbClr val="D8D8D8"/>
            </a:solidFill>
            <a:miter lim="800000"/>
            <a:headEnd/>
            <a:tailEnd/>
          </a:ln>
        </p:spPr>
        <p:txBody>
          <a:bodyPr>
            <a:prstTxWarp prst="textNoShape">
              <a:avLst/>
            </a:prstTxWarp>
          </a:bodyPr>
          <a:lstStyle/>
          <a:p>
            <a:endParaRPr lang="en-US">
              <a:latin typeface="Perpetua" charset="0"/>
            </a:endParaRPr>
          </a:p>
        </p:txBody>
      </p:sp>
      <p:sp>
        <p:nvSpPr>
          <p:cNvPr id="105476" name="Rectangle 3"/>
          <p:cNvSpPr>
            <a:spLocks noChangeArrowheads="1"/>
          </p:cNvSpPr>
          <p:nvPr/>
        </p:nvSpPr>
        <p:spPr bwMode="auto">
          <a:xfrm>
            <a:off x="0" y="3352800"/>
            <a:ext cx="9144000" cy="3276600"/>
          </a:xfrm>
          <a:prstGeom prst="rect">
            <a:avLst/>
          </a:prstGeom>
          <a:solidFill>
            <a:srgbClr val="75A675"/>
          </a:solidFill>
          <a:ln w="9525">
            <a:noFill/>
            <a:miter lim="800000"/>
            <a:headEnd/>
            <a:tailEnd/>
          </a:ln>
        </p:spPr>
        <p:txBody>
          <a:bodyPr>
            <a:prstTxWarp prst="textNoShape">
              <a:avLst/>
            </a:prstTxWarp>
          </a:bodyPr>
          <a:lstStyle/>
          <a:p>
            <a:endParaRPr lang="en-US">
              <a:latin typeface="Perpetua" charset="0"/>
            </a:endParaRPr>
          </a:p>
        </p:txBody>
      </p:sp>
      <p:sp>
        <p:nvSpPr>
          <p:cNvPr id="105477" name="Rectangle 4"/>
          <p:cNvSpPr>
            <a:spLocks noChangeArrowheads="1"/>
          </p:cNvSpPr>
          <p:nvPr/>
        </p:nvSpPr>
        <p:spPr bwMode="auto">
          <a:xfrm>
            <a:off x="0" y="2514600"/>
            <a:ext cx="9144000" cy="893763"/>
          </a:xfrm>
          <a:prstGeom prst="rect">
            <a:avLst/>
          </a:prstGeom>
          <a:solidFill>
            <a:srgbClr val="5083AE"/>
          </a:solidFill>
          <a:ln w="9525">
            <a:noFill/>
            <a:miter lim="800000"/>
            <a:headEnd/>
            <a:tailEnd/>
          </a:ln>
        </p:spPr>
        <p:txBody>
          <a:bodyPr>
            <a:prstTxWarp prst="textNoShape">
              <a:avLst/>
            </a:prstTxWarp>
          </a:bodyPr>
          <a:lstStyle/>
          <a:p>
            <a:endParaRPr lang="en-US">
              <a:latin typeface="Perpetua" charset="0"/>
            </a:endParaRPr>
          </a:p>
        </p:txBody>
      </p:sp>
      <p:sp>
        <p:nvSpPr>
          <p:cNvPr id="105478" name="Rectangle 5"/>
          <p:cNvSpPr>
            <a:spLocks noChangeArrowheads="1"/>
          </p:cNvSpPr>
          <p:nvPr/>
        </p:nvSpPr>
        <p:spPr bwMode="auto">
          <a:xfrm>
            <a:off x="0" y="533400"/>
            <a:ext cx="9144000" cy="2032000"/>
          </a:xfrm>
          <a:prstGeom prst="rect">
            <a:avLst/>
          </a:prstGeom>
          <a:solidFill>
            <a:srgbClr val="BCBF96"/>
          </a:solidFill>
          <a:ln w="9525">
            <a:noFill/>
            <a:miter lim="800000"/>
            <a:headEnd/>
            <a:tailEnd/>
          </a:ln>
        </p:spPr>
        <p:txBody>
          <a:bodyPr>
            <a:prstTxWarp prst="textNoShape">
              <a:avLst/>
            </a:prstTxWarp>
          </a:bodyPr>
          <a:lstStyle/>
          <a:p>
            <a:endParaRPr lang="en-US">
              <a:latin typeface="Perpetua" charset="0"/>
            </a:endParaRPr>
          </a:p>
        </p:txBody>
      </p:sp>
      <p:graphicFrame>
        <p:nvGraphicFramePr>
          <p:cNvPr id="7" name="Diagram 6"/>
          <p:cNvGraphicFramePr/>
          <p:nvPr/>
        </p:nvGraphicFramePr>
        <p:xfrm>
          <a:off x="457200" y="685800"/>
          <a:ext cx="4343400" cy="1682750"/>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graphicFrame>
        <p:nvGraphicFramePr>
          <p:cNvPr id="8" name="Diagram 7"/>
          <p:cNvGraphicFramePr/>
          <p:nvPr/>
        </p:nvGraphicFramePr>
        <p:xfrm>
          <a:off x="609600" y="1676400"/>
          <a:ext cx="4038600" cy="1733550"/>
        </p:xfrm>
        <a:graphic>
          <a:graphicData uri="http://schemas.openxmlformats.org/drawingml/2006/diagram">
            <a:relIds xmlns:dgm="http://schemas.openxmlformats.org/drawingml/2006/diagram" xmlns:r="http://schemas.openxmlformats.org/officeDocument/2006/relationships" r:dm="rId7" r:lo="rId8" r:qs="rId9" r:cs="rId10"/>
          </a:graphicData>
        </a:graphic>
      </p:graphicFrame>
      <p:graphicFrame>
        <p:nvGraphicFramePr>
          <p:cNvPr id="9" name="Diagram 8"/>
          <p:cNvGraphicFramePr/>
          <p:nvPr/>
        </p:nvGraphicFramePr>
        <p:xfrm>
          <a:off x="762000" y="2743200"/>
          <a:ext cx="3886200" cy="1530350"/>
        </p:xfrm>
        <a:graphic>
          <a:graphicData uri="http://schemas.openxmlformats.org/drawingml/2006/diagram">
            <a:relIds xmlns:dgm="http://schemas.openxmlformats.org/drawingml/2006/diagram" xmlns:r="http://schemas.openxmlformats.org/officeDocument/2006/relationships" r:dm="rId11" r:lo="rId12" r:qs="rId13" r:cs="rId14"/>
          </a:graphicData>
        </a:graphic>
      </p:graphicFrame>
      <p:graphicFrame>
        <p:nvGraphicFramePr>
          <p:cNvPr id="10" name="Diagram 9"/>
          <p:cNvGraphicFramePr/>
          <p:nvPr/>
        </p:nvGraphicFramePr>
        <p:xfrm>
          <a:off x="838200" y="3657600"/>
          <a:ext cx="3733800" cy="1428750"/>
        </p:xfrm>
        <a:graphic>
          <a:graphicData uri="http://schemas.openxmlformats.org/drawingml/2006/diagram">
            <a:relIds xmlns:dgm="http://schemas.openxmlformats.org/drawingml/2006/diagram" xmlns:r="http://schemas.openxmlformats.org/officeDocument/2006/relationships" r:dm="rId15" r:lo="rId16" r:qs="rId17" r:cs="rId18"/>
          </a:graphicData>
        </a:graphic>
      </p:graphicFrame>
      <p:graphicFrame>
        <p:nvGraphicFramePr>
          <p:cNvPr id="11" name="Diagram 10"/>
          <p:cNvGraphicFramePr/>
          <p:nvPr/>
        </p:nvGraphicFramePr>
        <p:xfrm>
          <a:off x="914400" y="4572000"/>
          <a:ext cx="3581400" cy="1339850"/>
        </p:xfrm>
        <a:graphic>
          <a:graphicData uri="http://schemas.openxmlformats.org/drawingml/2006/diagram">
            <a:relIds xmlns:dgm="http://schemas.openxmlformats.org/drawingml/2006/diagram" xmlns:r="http://schemas.openxmlformats.org/officeDocument/2006/relationships" r:dm="rId19" r:lo="rId20" r:qs="rId21" r:cs="rId22"/>
          </a:graphicData>
        </a:graphic>
      </p:graphicFrame>
      <p:graphicFrame>
        <p:nvGraphicFramePr>
          <p:cNvPr id="12" name="Diagram 11"/>
          <p:cNvGraphicFramePr/>
          <p:nvPr/>
        </p:nvGraphicFramePr>
        <p:xfrm>
          <a:off x="990600" y="5410200"/>
          <a:ext cx="3429000" cy="1130300"/>
        </p:xfrm>
        <a:graphic>
          <a:graphicData uri="http://schemas.openxmlformats.org/drawingml/2006/diagram">
            <a:relIds xmlns:dgm="http://schemas.openxmlformats.org/drawingml/2006/diagram" xmlns:r="http://schemas.openxmlformats.org/officeDocument/2006/relationships" r:dm="rId23" r:lo="rId24" r:qs="rId25" r:cs="rId26"/>
          </a:graphicData>
        </a:graphic>
      </p:graphicFrame>
      <p:graphicFrame>
        <p:nvGraphicFramePr>
          <p:cNvPr id="13" name="Diagram 12"/>
          <p:cNvGraphicFramePr/>
          <p:nvPr/>
        </p:nvGraphicFramePr>
        <p:xfrm>
          <a:off x="1066800" y="6115050"/>
          <a:ext cx="3276600" cy="971550"/>
        </p:xfrm>
        <a:graphic>
          <a:graphicData uri="http://schemas.openxmlformats.org/drawingml/2006/diagram">
            <a:relIds xmlns:dgm="http://schemas.openxmlformats.org/drawingml/2006/diagram" xmlns:r="http://schemas.openxmlformats.org/officeDocument/2006/relationships" r:dm="rId27" r:lo="rId28" r:qs="rId29" r:cs="rId30"/>
          </a:graphicData>
        </a:graphic>
      </p:graphicFrame>
      <p:sp>
        <p:nvSpPr>
          <p:cNvPr id="1032" name="Text Box 8"/>
          <p:cNvSpPr txBox="1">
            <a:spLocks noChangeArrowheads="1"/>
          </p:cNvSpPr>
          <p:nvPr/>
        </p:nvSpPr>
        <p:spPr bwMode="auto">
          <a:xfrm>
            <a:off x="5181600" y="4343400"/>
            <a:ext cx="3657600" cy="990600"/>
          </a:xfrm>
          <a:prstGeom prst="rect">
            <a:avLst/>
          </a:prstGeom>
          <a:noFill/>
          <a:ln w="9525">
            <a:noFill/>
            <a:miter lim="800000"/>
            <a:headEnd/>
            <a:tailEnd/>
          </a:ln>
        </p:spPr>
        <p:txBody>
          <a:bodyPr>
            <a:prstTxWarp prst="textNoShape">
              <a:avLst/>
            </a:prstTxWarp>
          </a:bodyPr>
          <a:lstStyle/>
          <a:p>
            <a:r>
              <a:rPr lang="en-US" b="1">
                <a:latin typeface="Calibri" charset="0"/>
              </a:rPr>
              <a:t>Determined by Local School Districts/  Classroom Teachers</a:t>
            </a:r>
          </a:p>
        </p:txBody>
      </p:sp>
      <p:sp>
        <p:nvSpPr>
          <p:cNvPr id="1033" name="Text Box 9"/>
          <p:cNvSpPr txBox="1">
            <a:spLocks noChangeArrowheads="1"/>
          </p:cNvSpPr>
          <p:nvPr/>
        </p:nvSpPr>
        <p:spPr bwMode="auto">
          <a:xfrm>
            <a:off x="5143500" y="2590800"/>
            <a:ext cx="4000500" cy="790575"/>
          </a:xfrm>
          <a:prstGeom prst="rect">
            <a:avLst/>
          </a:prstGeom>
          <a:noFill/>
          <a:ln w="9525">
            <a:noFill/>
            <a:miter lim="800000"/>
            <a:headEnd/>
            <a:tailEnd/>
          </a:ln>
        </p:spPr>
        <p:txBody>
          <a:bodyPr>
            <a:prstTxWarp prst="textNoShape">
              <a:avLst/>
            </a:prstTxWarp>
          </a:bodyPr>
          <a:lstStyle/>
          <a:p>
            <a:r>
              <a:rPr lang="en-US" b="1">
                <a:latin typeface="Calibri" charset="0"/>
              </a:rPr>
              <a:t>Determined by State Board </a:t>
            </a:r>
          </a:p>
          <a:p>
            <a:pPr>
              <a:spcAft>
                <a:spcPts val="1000"/>
              </a:spcAft>
            </a:pPr>
            <a:r>
              <a:rPr lang="en-US" sz="1600" b="1">
                <a:latin typeface="Calibri" charset="0"/>
              </a:rPr>
              <a:t>Guidance for Districts, Schools, and Teachers</a:t>
            </a:r>
            <a:endParaRPr lang="en-US" b="1">
              <a:latin typeface="Calibri" charset="0"/>
            </a:endParaRPr>
          </a:p>
        </p:txBody>
      </p:sp>
      <p:sp>
        <p:nvSpPr>
          <p:cNvPr id="1034" name="Text Box 10"/>
          <p:cNvSpPr txBox="1">
            <a:spLocks noChangeArrowheads="1"/>
          </p:cNvSpPr>
          <p:nvPr/>
        </p:nvSpPr>
        <p:spPr bwMode="auto">
          <a:xfrm>
            <a:off x="5181600" y="1219200"/>
            <a:ext cx="3771900" cy="904875"/>
          </a:xfrm>
          <a:prstGeom prst="rect">
            <a:avLst/>
          </a:prstGeom>
          <a:noFill/>
          <a:ln w="9525">
            <a:noFill/>
            <a:miter lim="800000"/>
            <a:headEnd/>
            <a:tailEnd/>
          </a:ln>
        </p:spPr>
        <p:txBody>
          <a:bodyPr>
            <a:prstTxWarp prst="textNoShape">
              <a:avLst/>
            </a:prstTxWarp>
          </a:bodyPr>
          <a:lstStyle/>
          <a:p>
            <a:r>
              <a:rPr lang="en-US" b="1">
                <a:latin typeface="Calibri" charset="0"/>
              </a:rPr>
              <a:t>Determined by State Board</a:t>
            </a:r>
          </a:p>
          <a:p>
            <a:pPr>
              <a:spcAft>
                <a:spcPts val="1000"/>
              </a:spcAft>
            </a:pPr>
            <a:r>
              <a:rPr lang="en-US" sz="1600" b="1">
                <a:latin typeface="Calibri" charset="0"/>
              </a:rPr>
              <a:t>Required for all</a:t>
            </a:r>
            <a:endParaRPr lang="en-US" b="1">
              <a:latin typeface="Calibri" charset="0"/>
            </a:endParaRPr>
          </a:p>
        </p:txBody>
      </p:sp>
      <p:sp>
        <p:nvSpPr>
          <p:cNvPr id="105489" name="TextBox 17"/>
          <p:cNvSpPr txBox="1">
            <a:spLocks noChangeArrowheads="1"/>
          </p:cNvSpPr>
          <p:nvPr/>
        </p:nvSpPr>
        <p:spPr bwMode="auto">
          <a:xfrm>
            <a:off x="381000" y="0"/>
            <a:ext cx="8458200" cy="584200"/>
          </a:xfrm>
          <a:prstGeom prst="rect">
            <a:avLst/>
          </a:prstGeom>
          <a:noFill/>
          <a:ln w="9525">
            <a:noFill/>
            <a:miter lim="800000"/>
            <a:headEnd/>
            <a:tailEnd/>
          </a:ln>
        </p:spPr>
        <p:txBody>
          <a:bodyPr>
            <a:prstTxWarp prst="textNoShape">
              <a:avLst/>
            </a:prstTxWarp>
            <a:spAutoFit/>
          </a:bodyPr>
          <a:lstStyle/>
          <a:p>
            <a:r>
              <a:rPr lang="en-US" sz="3200">
                <a:latin typeface="Perpetua" charset="0"/>
              </a:rPr>
              <a:t>Standards                  Curriculum               Instruction</a:t>
            </a:r>
          </a:p>
        </p:txBody>
      </p:sp>
      <p:cxnSp>
        <p:nvCxnSpPr>
          <p:cNvPr id="27" name="Straight Arrow Connector 26"/>
          <p:cNvCxnSpPr/>
          <p:nvPr/>
        </p:nvCxnSpPr>
        <p:spPr bwMode="auto">
          <a:xfrm>
            <a:off x="2667000" y="304800"/>
            <a:ext cx="533400" cy="1588"/>
          </a:xfrm>
          <a:prstGeom prst="straightConnector1">
            <a:avLst/>
          </a:prstGeom>
          <a:ln w="508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bwMode="auto">
          <a:xfrm>
            <a:off x="5562600" y="304800"/>
            <a:ext cx="533400" cy="1588"/>
          </a:xfrm>
          <a:prstGeom prst="straightConnector1">
            <a:avLst/>
          </a:prstGeom>
          <a:ln w="508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5492" name="Rectangle 6"/>
          <p:cNvSpPr>
            <a:spLocks noChangeArrowheads="1"/>
          </p:cNvSpPr>
          <p:nvPr/>
        </p:nvSpPr>
        <p:spPr bwMode="auto">
          <a:xfrm>
            <a:off x="1600200" y="6629400"/>
            <a:ext cx="2133600" cy="304800"/>
          </a:xfrm>
          <a:prstGeom prst="rect">
            <a:avLst/>
          </a:prstGeom>
          <a:solidFill>
            <a:srgbClr val="D8D8D8"/>
          </a:solidFill>
          <a:ln w="9525">
            <a:noFill/>
            <a:miter lim="800000"/>
            <a:headEnd/>
            <a:tailEnd/>
          </a:ln>
        </p:spPr>
        <p:txBody>
          <a:bodyPr>
            <a:prstTxWarp prst="textNoShape">
              <a:avLst/>
            </a:prstTxWarp>
          </a:bodyPr>
          <a:lstStyle/>
          <a:p>
            <a:endParaRPr lang="en-US">
              <a:latin typeface="Perpetua" charset="0"/>
            </a:endParaRPr>
          </a:p>
        </p:txBody>
      </p:sp>
      <p:sp>
        <p:nvSpPr>
          <p:cNvPr id="22" name="Slide Number Placeholder 21"/>
          <p:cNvSpPr>
            <a:spLocks noGrp="1"/>
          </p:cNvSpPr>
          <p:nvPr>
            <p:ph type="sldNum" sz="quarter" idx="12"/>
          </p:nvPr>
        </p:nvSpPr>
        <p:spPr/>
        <p:txBody>
          <a:bodyPr/>
          <a:lstStyle/>
          <a:p>
            <a:fld id="{9788D4CF-C8AC-4531-9F48-3B36099211B6}" type="slidenum">
              <a:rPr lang="en-US" smtClean="0"/>
              <a:pPr/>
              <a:t>12</a:t>
            </a:fld>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grpId="0" nodeType="clickEffect">
                                  <p:stCondLst>
                                    <p:cond delay="0"/>
                                  </p:stCondLst>
                                  <p:childTnLst>
                                    <p:set>
                                      <p:cBhvr>
                                        <p:cTn id="16" dur="1" fill="hold">
                                          <p:stCondLst>
                                            <p:cond delay="0"/>
                                          </p:stCondLst>
                                        </p:cTn>
                                        <p:tgtEl>
                                          <p:spTgt spid="1034"/>
                                        </p:tgtEl>
                                        <p:attrNameLst>
                                          <p:attrName>style.visibility</p:attrName>
                                        </p:attrNameLst>
                                      </p:cBhvr>
                                      <p:to>
                                        <p:strVal val="visible"/>
                                      </p:to>
                                    </p:set>
                                    <p:anim calcmode="lin" valueType="num">
                                      <p:cBhvr additive="base">
                                        <p:cTn id="17" dur="1000" fill="hold"/>
                                        <p:tgtEl>
                                          <p:spTgt spid="1034"/>
                                        </p:tgtEl>
                                        <p:attrNameLst>
                                          <p:attrName>ppt_x</p:attrName>
                                        </p:attrNameLst>
                                      </p:cBhvr>
                                      <p:tavLst>
                                        <p:tav tm="0">
                                          <p:val>
                                            <p:strVal val="1+#ppt_w/2"/>
                                          </p:val>
                                        </p:tav>
                                        <p:tav tm="100000">
                                          <p:val>
                                            <p:strVal val="#ppt_x"/>
                                          </p:val>
                                        </p:tav>
                                      </p:tavLst>
                                    </p:anim>
                                    <p:anim calcmode="lin" valueType="num">
                                      <p:cBhvr additive="base">
                                        <p:cTn id="18" dur="1000" fill="hold"/>
                                        <p:tgtEl>
                                          <p:spTgt spid="1034"/>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20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grpId="0" nodeType="clickEffect">
                                  <p:stCondLst>
                                    <p:cond delay="0"/>
                                  </p:stCondLst>
                                  <p:childTnLst>
                                    <p:set>
                                      <p:cBhvr>
                                        <p:cTn id="27" dur="1" fill="hold">
                                          <p:stCondLst>
                                            <p:cond delay="0"/>
                                          </p:stCondLst>
                                        </p:cTn>
                                        <p:tgtEl>
                                          <p:spTgt spid="1033"/>
                                        </p:tgtEl>
                                        <p:attrNameLst>
                                          <p:attrName>style.visibility</p:attrName>
                                        </p:attrNameLst>
                                      </p:cBhvr>
                                      <p:to>
                                        <p:strVal val="visible"/>
                                      </p:to>
                                    </p:set>
                                    <p:anim calcmode="lin" valueType="num">
                                      <p:cBhvr additive="base">
                                        <p:cTn id="28" dur="1000" fill="hold"/>
                                        <p:tgtEl>
                                          <p:spTgt spid="1033"/>
                                        </p:tgtEl>
                                        <p:attrNameLst>
                                          <p:attrName>ppt_x</p:attrName>
                                        </p:attrNameLst>
                                      </p:cBhvr>
                                      <p:tavLst>
                                        <p:tav tm="0">
                                          <p:val>
                                            <p:strVal val="1+#ppt_w/2"/>
                                          </p:val>
                                        </p:tav>
                                        <p:tav tm="100000">
                                          <p:val>
                                            <p:strVal val="#ppt_x"/>
                                          </p:val>
                                        </p:tav>
                                      </p:tavLst>
                                    </p:anim>
                                    <p:anim calcmode="lin" valueType="num">
                                      <p:cBhvr additive="base">
                                        <p:cTn id="29" dur="1000" fill="hold"/>
                                        <p:tgtEl>
                                          <p:spTgt spid="1033"/>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20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2000"/>
                                        <p:tgtEl>
                                          <p:spTgt spid="11"/>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2000"/>
                                        <p:tgtEl>
                                          <p:spTgt spid="12"/>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2000"/>
                                        <p:tgtEl>
                                          <p:spTgt spid="13"/>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2" fill="hold" grpId="0" nodeType="clickEffect">
                                  <p:stCondLst>
                                    <p:cond delay="0"/>
                                  </p:stCondLst>
                                  <p:childTnLst>
                                    <p:set>
                                      <p:cBhvr>
                                        <p:cTn id="53" dur="1" fill="hold">
                                          <p:stCondLst>
                                            <p:cond delay="0"/>
                                          </p:stCondLst>
                                        </p:cTn>
                                        <p:tgtEl>
                                          <p:spTgt spid="1032"/>
                                        </p:tgtEl>
                                        <p:attrNameLst>
                                          <p:attrName>style.visibility</p:attrName>
                                        </p:attrNameLst>
                                      </p:cBhvr>
                                      <p:to>
                                        <p:strVal val="visible"/>
                                      </p:to>
                                    </p:set>
                                    <p:anim calcmode="lin" valueType="num">
                                      <p:cBhvr additive="base">
                                        <p:cTn id="54" dur="1000" fill="hold"/>
                                        <p:tgtEl>
                                          <p:spTgt spid="1032"/>
                                        </p:tgtEl>
                                        <p:attrNameLst>
                                          <p:attrName>ppt_x</p:attrName>
                                        </p:attrNameLst>
                                      </p:cBhvr>
                                      <p:tavLst>
                                        <p:tav tm="0">
                                          <p:val>
                                            <p:strVal val="1+#ppt_w/2"/>
                                          </p:val>
                                        </p:tav>
                                        <p:tav tm="100000">
                                          <p:val>
                                            <p:strVal val="#ppt_x"/>
                                          </p:val>
                                        </p:tav>
                                      </p:tavLst>
                                    </p:anim>
                                    <p:anim calcmode="lin" valueType="num">
                                      <p:cBhvr additive="base">
                                        <p:cTn id="55" dur="1000" fill="hold"/>
                                        <p:tgtEl>
                                          <p:spTgt spid="10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Graphic spid="8" grpId="0">
        <p:bldAsOne/>
      </p:bldGraphic>
      <p:bldGraphic spid="9" grpId="0">
        <p:bldAsOne/>
      </p:bldGraphic>
      <p:bldGraphic spid="10" grpId="0">
        <p:bldAsOne/>
      </p:bldGraphic>
      <p:bldGraphic spid="11" grpId="0">
        <p:bldAsOne/>
      </p:bldGraphic>
      <p:bldGraphic spid="12" grpId="0">
        <p:bldAsOne/>
      </p:bldGraphic>
      <p:bldGraphic spid="13" grpId="0">
        <p:bldAsOne/>
      </p:bldGraphic>
      <p:bldP spid="1032" grpId="0"/>
      <p:bldP spid="1033" grpId="0"/>
      <p:bldP spid="1034" grpId="0"/>
    </p:bld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882" name="Title 1"/>
          <p:cNvSpPr>
            <a:spLocks noGrp="1"/>
          </p:cNvSpPr>
          <p:nvPr>
            <p:ph type="title"/>
          </p:nvPr>
        </p:nvSpPr>
        <p:spPr>
          <a:xfrm>
            <a:off x="0" y="228600"/>
            <a:ext cx="9144000" cy="1143000"/>
          </a:xfrm>
        </p:spPr>
        <p:txBody>
          <a:bodyPr>
            <a:normAutofit fontScale="90000"/>
          </a:bodyPr>
          <a:lstStyle/>
          <a:p>
            <a:pPr algn="ctr"/>
            <a:r>
              <a:rPr lang="en-US" dirty="0" smtClean="0">
                <a:hlinkClick r:id="rId2"/>
              </a:rPr>
              <a:t>Standards Instructional Tool</a:t>
            </a:r>
            <a:r>
              <a:rPr lang="en-US" dirty="0" smtClean="0"/>
              <a:t/>
            </a:r>
            <a:br>
              <a:rPr lang="en-US" dirty="0" smtClean="0"/>
            </a:br>
            <a:r>
              <a:rPr lang="en-US" dirty="0" smtClean="0"/>
              <a:t>(SIT)</a:t>
            </a:r>
          </a:p>
        </p:txBody>
      </p:sp>
      <p:pic>
        <p:nvPicPr>
          <p:cNvPr id="6" name="Picture 5" descr="SIT_Screenshot.tiff"/>
          <p:cNvPicPr>
            <a:picLocks noChangeAspect="1"/>
          </p:cNvPicPr>
          <p:nvPr/>
        </p:nvPicPr>
        <p:blipFill>
          <a:blip r:embed="rId3"/>
          <a:stretch>
            <a:fillRect/>
          </a:stretch>
        </p:blipFill>
        <p:spPr>
          <a:xfrm>
            <a:off x="0" y="2436024"/>
            <a:ext cx="9144000" cy="3050376"/>
          </a:xfrm>
          <a:prstGeom prst="rect">
            <a:avLst/>
          </a:prstGeom>
        </p:spPr>
      </p:pic>
      <p:sp>
        <p:nvSpPr>
          <p:cNvPr id="7" name="Slide Number Placeholder 6"/>
          <p:cNvSpPr>
            <a:spLocks noGrp="1"/>
          </p:cNvSpPr>
          <p:nvPr>
            <p:ph type="sldNum" sz="quarter" idx="12"/>
          </p:nvPr>
        </p:nvSpPr>
        <p:spPr/>
        <p:txBody>
          <a:bodyPr/>
          <a:lstStyle/>
          <a:p>
            <a:fld id="{9788D4CF-C8AC-4531-9F48-3B36099211B6}" type="slidenum">
              <a:rPr lang="en-US" smtClean="0"/>
              <a:pPr/>
              <a:t>13</a:t>
            </a:fld>
            <a:endParaRPr lang="en-US" dirty="0"/>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5" name="Title 1"/>
          <p:cNvSpPr>
            <a:spLocks noGrp="1"/>
          </p:cNvSpPr>
          <p:nvPr>
            <p:ph type="title"/>
          </p:nvPr>
        </p:nvSpPr>
        <p:spPr>
          <a:xfrm>
            <a:off x="0" y="-152400"/>
            <a:ext cx="8839200" cy="1143000"/>
          </a:xfrm>
        </p:spPr>
        <p:txBody>
          <a:bodyPr>
            <a:normAutofit/>
          </a:bodyPr>
          <a:lstStyle/>
          <a:p>
            <a:r>
              <a:rPr lang="en-US" dirty="0" smtClean="0"/>
              <a:t>SIT/Glossary Scavenger Hunt</a:t>
            </a:r>
          </a:p>
        </p:txBody>
      </p:sp>
      <p:sp>
        <p:nvSpPr>
          <p:cNvPr id="33796" name="Content Placeholder 2"/>
          <p:cNvSpPr>
            <a:spLocks noGrp="1"/>
          </p:cNvSpPr>
          <p:nvPr>
            <p:ph idx="1"/>
          </p:nvPr>
        </p:nvSpPr>
        <p:spPr>
          <a:xfrm>
            <a:off x="304800" y="1143000"/>
            <a:ext cx="8229600" cy="5105400"/>
          </a:xfrm>
        </p:spPr>
        <p:txBody>
          <a:bodyPr>
            <a:normAutofit/>
          </a:bodyPr>
          <a:lstStyle/>
          <a:p>
            <a:pPr>
              <a:buFont typeface="Arial" charset="0"/>
              <a:buNone/>
            </a:pPr>
            <a:r>
              <a:rPr lang="en-US" sz="2800" dirty="0" smtClean="0"/>
              <a:t>For your grade level:</a:t>
            </a:r>
          </a:p>
          <a:p>
            <a:pPr lvl="1">
              <a:spcAft>
                <a:spcPts val="1800"/>
              </a:spcAft>
            </a:pPr>
            <a:r>
              <a:rPr lang="en-US" sz="2800" dirty="0" smtClean="0"/>
              <a:t>Think of vocabulary words with which your students struggle.</a:t>
            </a:r>
          </a:p>
          <a:p>
            <a:pPr lvl="1">
              <a:spcAft>
                <a:spcPts val="1800"/>
              </a:spcAft>
            </a:pPr>
            <a:r>
              <a:rPr lang="en-US" sz="2800" dirty="0" smtClean="0"/>
              <a:t>Are they in the glossary?  If so, does the definition match your understanding of the word?</a:t>
            </a:r>
          </a:p>
          <a:p>
            <a:pPr lvl="1">
              <a:spcAft>
                <a:spcPts val="1800"/>
              </a:spcAft>
            </a:pPr>
            <a:r>
              <a:rPr lang="en-US" sz="2800" dirty="0" smtClean="0"/>
              <a:t>What is interesting?</a:t>
            </a:r>
          </a:p>
          <a:p>
            <a:pPr lvl="1">
              <a:spcAft>
                <a:spcPts val="1800"/>
              </a:spcAft>
            </a:pPr>
            <a:r>
              <a:rPr lang="en-US" sz="2800" dirty="0" smtClean="0"/>
              <a:t>What do you have questions about?</a:t>
            </a:r>
          </a:p>
        </p:txBody>
      </p:sp>
      <p:graphicFrame>
        <p:nvGraphicFramePr>
          <p:cNvPr id="33794" name="Object 2"/>
          <p:cNvGraphicFramePr>
            <a:graphicFrameLocks noChangeAspect="1"/>
          </p:cNvGraphicFramePr>
          <p:nvPr/>
        </p:nvGraphicFramePr>
        <p:xfrm>
          <a:off x="7315200" y="5181600"/>
          <a:ext cx="1677629" cy="1524000"/>
        </p:xfrm>
        <a:graphic>
          <a:graphicData uri="http://schemas.openxmlformats.org/presentationml/2006/ole">
            <p:oleObj spid="_x0000_s173058" r:id="rId3" imgW="7315200" imgH="6667500" progId="">
              <p:embed/>
            </p:oleObj>
          </a:graphicData>
        </a:graphic>
      </p:graphicFrame>
      <p:sp>
        <p:nvSpPr>
          <p:cNvPr id="5" name="Slide Number Placeholder 4"/>
          <p:cNvSpPr>
            <a:spLocks noGrp="1"/>
          </p:cNvSpPr>
          <p:nvPr>
            <p:ph type="sldNum" sz="quarter" idx="12"/>
          </p:nvPr>
        </p:nvSpPr>
        <p:spPr/>
        <p:txBody>
          <a:bodyPr/>
          <a:lstStyle/>
          <a:p>
            <a:fld id="{9788D4CF-C8AC-4531-9F48-3B36099211B6}" type="slidenum">
              <a:rPr lang="en-US" smtClean="0"/>
              <a:pPr/>
              <a:t>14</a:t>
            </a:fld>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9788D4CF-C8AC-4531-9F48-3B36099211B6}" type="slidenum">
              <a:rPr lang="en-US" smtClean="0"/>
              <a:pPr/>
              <a:t>15</a:t>
            </a:fld>
            <a:endParaRPr lang="en-US" dirty="0"/>
          </a:p>
        </p:txBody>
      </p:sp>
      <p:sp>
        <p:nvSpPr>
          <p:cNvPr id="3" name="TextBox 2"/>
          <p:cNvSpPr txBox="1"/>
          <p:nvPr/>
        </p:nvSpPr>
        <p:spPr>
          <a:xfrm>
            <a:off x="304800" y="147935"/>
            <a:ext cx="8229600" cy="461665"/>
          </a:xfrm>
          <a:prstGeom prst="rect">
            <a:avLst/>
          </a:prstGeom>
          <a:noFill/>
        </p:spPr>
        <p:txBody>
          <a:bodyPr wrap="square" rtlCol="0">
            <a:spAutoFit/>
          </a:bodyPr>
          <a:lstStyle/>
          <a:p>
            <a:pPr algn="ctr"/>
            <a:r>
              <a:rPr lang="en-US" sz="2400" dirty="0" smtClean="0">
                <a:hlinkClick r:id="rId2"/>
              </a:rPr>
              <a:t>Manchester </a:t>
            </a:r>
            <a:r>
              <a:rPr lang="en-US" sz="2400" dirty="0" err="1" smtClean="0">
                <a:hlinkClick r:id="rId2"/>
              </a:rPr>
              <a:t>NeSA</a:t>
            </a:r>
            <a:r>
              <a:rPr lang="en-US" sz="2400" dirty="0" smtClean="0">
                <a:hlinkClick r:id="rId2"/>
              </a:rPr>
              <a:t>-R Data</a:t>
            </a:r>
            <a:r>
              <a:rPr lang="en-US" sz="2400" dirty="0" smtClean="0"/>
              <a:t>- this is</a:t>
            </a:r>
            <a:r>
              <a:rPr lang="en-US" sz="2400" b="1" dirty="0" smtClean="0"/>
              <a:t> OUR </a:t>
            </a:r>
            <a:r>
              <a:rPr lang="en-US" sz="2400" dirty="0" smtClean="0"/>
              <a:t>Data</a:t>
            </a:r>
            <a:endParaRPr lang="en-US" sz="2400" dirty="0"/>
          </a:p>
        </p:txBody>
      </p:sp>
      <p:pic>
        <p:nvPicPr>
          <p:cNvPr id="4" name="Picture 3" descr="Manchester_NeSA_Reading.tiff"/>
          <p:cNvPicPr>
            <a:picLocks noChangeAspect="1"/>
          </p:cNvPicPr>
          <p:nvPr/>
        </p:nvPicPr>
        <p:blipFill>
          <a:blip r:embed="rId3"/>
          <a:stretch>
            <a:fillRect/>
          </a:stretch>
        </p:blipFill>
        <p:spPr>
          <a:xfrm>
            <a:off x="0" y="838200"/>
            <a:ext cx="5058057" cy="6019800"/>
          </a:xfrm>
          <a:prstGeom prst="rect">
            <a:avLst/>
          </a:prstGeom>
          <a:ln>
            <a:solidFill>
              <a:schemeClr val="tx1"/>
            </a:solidFill>
          </a:ln>
        </p:spPr>
      </p:pic>
      <p:sp>
        <p:nvSpPr>
          <p:cNvPr id="5" name="TextBox 4"/>
          <p:cNvSpPr txBox="1"/>
          <p:nvPr/>
        </p:nvSpPr>
        <p:spPr>
          <a:xfrm>
            <a:off x="5257800" y="1295400"/>
            <a:ext cx="3733800" cy="4524315"/>
          </a:xfrm>
          <a:prstGeom prst="rect">
            <a:avLst/>
          </a:prstGeom>
          <a:noFill/>
        </p:spPr>
        <p:txBody>
          <a:bodyPr wrap="square" rtlCol="0">
            <a:spAutoFit/>
          </a:bodyPr>
          <a:lstStyle/>
          <a:p>
            <a:r>
              <a:rPr lang="en-US" sz="2400" dirty="0" smtClean="0"/>
              <a:t>We will look more in-depth to see what </a:t>
            </a:r>
            <a:r>
              <a:rPr lang="en-US" sz="2400" dirty="0" err="1" smtClean="0"/>
              <a:t>subscore</a:t>
            </a:r>
            <a:r>
              <a:rPr lang="en-US" sz="2400" dirty="0" smtClean="0"/>
              <a:t> and indicator performance looks like…</a:t>
            </a:r>
          </a:p>
          <a:p>
            <a:endParaRPr lang="en-US" sz="2400" dirty="0" smtClean="0"/>
          </a:p>
          <a:p>
            <a:r>
              <a:rPr lang="en-US" sz="2400" dirty="0" smtClean="0"/>
              <a:t>We ALL have a part in the success and/or struggles in each grade level.</a:t>
            </a:r>
          </a:p>
          <a:p>
            <a:endParaRPr lang="en-US" sz="2400" dirty="0" smtClean="0"/>
          </a:p>
          <a:p>
            <a:r>
              <a:rPr lang="en-US" sz="2400" dirty="0" smtClean="0"/>
              <a:t> </a:t>
            </a:r>
            <a:endParaRPr lang="en-US" sz="24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9788D4CF-C8AC-4531-9F48-3B36099211B6}" type="slidenum">
              <a:rPr lang="en-US" smtClean="0"/>
              <a:pPr/>
              <a:t>16</a:t>
            </a:fld>
            <a:endParaRPr lang="en-US" dirty="0"/>
          </a:p>
        </p:txBody>
      </p:sp>
      <p:sp>
        <p:nvSpPr>
          <p:cNvPr id="3" name="TextBox 2"/>
          <p:cNvSpPr txBox="1"/>
          <p:nvPr/>
        </p:nvSpPr>
        <p:spPr>
          <a:xfrm>
            <a:off x="304800" y="147935"/>
            <a:ext cx="8229600" cy="461665"/>
          </a:xfrm>
          <a:prstGeom prst="rect">
            <a:avLst/>
          </a:prstGeom>
          <a:noFill/>
        </p:spPr>
        <p:txBody>
          <a:bodyPr wrap="square" rtlCol="0">
            <a:spAutoFit/>
          </a:bodyPr>
          <a:lstStyle/>
          <a:p>
            <a:pPr algn="ctr"/>
            <a:r>
              <a:rPr lang="en-US" sz="2400" dirty="0" smtClean="0">
                <a:hlinkClick r:id="rId2"/>
              </a:rPr>
              <a:t>Manchester </a:t>
            </a:r>
            <a:r>
              <a:rPr lang="en-US" sz="2400" dirty="0" err="1" smtClean="0">
                <a:hlinkClick r:id="rId2"/>
              </a:rPr>
              <a:t>NeSA</a:t>
            </a:r>
            <a:r>
              <a:rPr lang="en-US" sz="2400" dirty="0" smtClean="0">
                <a:hlinkClick r:id="rId2"/>
              </a:rPr>
              <a:t>-M Data</a:t>
            </a:r>
            <a:r>
              <a:rPr lang="en-US" sz="2400" dirty="0" smtClean="0"/>
              <a:t>- this is </a:t>
            </a:r>
            <a:r>
              <a:rPr lang="en-US" sz="2400" b="1" dirty="0" smtClean="0"/>
              <a:t>OUR</a:t>
            </a:r>
            <a:r>
              <a:rPr lang="en-US" sz="2400" dirty="0" smtClean="0"/>
              <a:t> Data</a:t>
            </a:r>
            <a:endParaRPr lang="en-US" sz="2400" dirty="0"/>
          </a:p>
        </p:txBody>
      </p:sp>
      <p:sp>
        <p:nvSpPr>
          <p:cNvPr id="4" name="TextBox 3"/>
          <p:cNvSpPr txBox="1"/>
          <p:nvPr/>
        </p:nvSpPr>
        <p:spPr>
          <a:xfrm>
            <a:off x="5257800" y="1295400"/>
            <a:ext cx="3733800" cy="4524315"/>
          </a:xfrm>
          <a:prstGeom prst="rect">
            <a:avLst/>
          </a:prstGeom>
          <a:noFill/>
        </p:spPr>
        <p:txBody>
          <a:bodyPr wrap="square" rtlCol="0">
            <a:spAutoFit/>
          </a:bodyPr>
          <a:lstStyle/>
          <a:p>
            <a:r>
              <a:rPr lang="en-US" sz="2400" dirty="0" smtClean="0"/>
              <a:t>We will look more in-depth to see what </a:t>
            </a:r>
            <a:r>
              <a:rPr lang="en-US" sz="2400" dirty="0" err="1" smtClean="0"/>
              <a:t>subscore</a:t>
            </a:r>
            <a:r>
              <a:rPr lang="en-US" sz="2400" dirty="0" smtClean="0"/>
              <a:t> and indicator performance looks like…</a:t>
            </a:r>
          </a:p>
          <a:p>
            <a:endParaRPr lang="en-US" sz="2400" dirty="0" smtClean="0"/>
          </a:p>
          <a:p>
            <a:r>
              <a:rPr lang="en-US" sz="2400" dirty="0" smtClean="0"/>
              <a:t>We ALL have a part in the success and/or struggles in each grade level.</a:t>
            </a:r>
          </a:p>
          <a:p>
            <a:endParaRPr lang="en-US" sz="2400" dirty="0" smtClean="0"/>
          </a:p>
          <a:p>
            <a:r>
              <a:rPr lang="en-US" sz="2400" dirty="0" smtClean="0"/>
              <a:t> </a:t>
            </a:r>
            <a:endParaRPr lang="en-US" sz="2400" dirty="0"/>
          </a:p>
        </p:txBody>
      </p:sp>
      <p:pic>
        <p:nvPicPr>
          <p:cNvPr id="5" name="Picture 4" descr="Manchester_NeSA_Math.tiff"/>
          <p:cNvPicPr>
            <a:picLocks noChangeAspect="1"/>
          </p:cNvPicPr>
          <p:nvPr/>
        </p:nvPicPr>
        <p:blipFill>
          <a:blip r:embed="rId3"/>
          <a:stretch>
            <a:fillRect/>
          </a:stretch>
        </p:blipFill>
        <p:spPr>
          <a:xfrm>
            <a:off x="0" y="1066800"/>
            <a:ext cx="4850237" cy="5791200"/>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 name="TextBox 8"/>
          <p:cNvSpPr txBox="1"/>
          <p:nvPr/>
        </p:nvSpPr>
        <p:spPr>
          <a:xfrm>
            <a:off x="3124200" y="76200"/>
            <a:ext cx="2743200" cy="646331"/>
          </a:xfrm>
          <a:prstGeom prst="rect">
            <a:avLst/>
          </a:prstGeom>
          <a:ln/>
        </p:spPr>
        <p:style>
          <a:lnRef idx="2">
            <a:schemeClr val="dk1"/>
          </a:lnRef>
          <a:fillRef idx="1">
            <a:schemeClr val="lt1"/>
          </a:fillRef>
          <a:effectRef idx="0">
            <a:schemeClr val="dk1"/>
          </a:effectRef>
          <a:fontRef idx="minor">
            <a:schemeClr val="dk1"/>
          </a:fontRef>
        </p:style>
        <p:txBody>
          <a:bodyPr wrap="square" rtlCol="0">
            <a:spAutoFit/>
          </a:bodyPr>
          <a:lstStyle/>
          <a:p>
            <a:pPr algn="ctr"/>
            <a:endParaRPr lang="en-US" sz="1200" b="1" dirty="0" smtClean="0">
              <a:ln w="18000">
                <a:solidFill>
                  <a:schemeClr val="tx1"/>
                </a:solidFill>
                <a:prstDash val="solid"/>
                <a:miter lim="800000"/>
              </a:ln>
              <a:solidFill>
                <a:srgbClr val="C00000"/>
              </a:solidFill>
              <a:effectLst>
                <a:outerShdw blurRad="50800" dist="38100" dir="2700000" algn="tl" rotWithShape="0">
                  <a:prstClr val="black">
                    <a:alpha val="40000"/>
                  </a:prstClr>
                </a:outerShdw>
              </a:effectLst>
            </a:endParaRPr>
          </a:p>
          <a:p>
            <a:pPr algn="ctr"/>
            <a:r>
              <a:rPr lang="en-US" sz="2400" dirty="0" smtClean="0"/>
              <a:t>Divide Group</a:t>
            </a:r>
            <a:endParaRPr lang="en-US" sz="2400" dirty="0">
              <a:ln w="18000">
                <a:solidFill>
                  <a:schemeClr val="tx1"/>
                </a:solidFill>
                <a:prstDash val="solid"/>
                <a:miter lim="800000"/>
              </a:ln>
              <a:solidFill>
                <a:srgbClr val="C00000"/>
              </a:solidFill>
              <a:effectLst>
                <a:outerShdw blurRad="50800" dist="38100" dir="2700000" algn="tl" rotWithShape="0">
                  <a:prstClr val="black">
                    <a:alpha val="40000"/>
                  </a:prstClr>
                </a:outerShdw>
              </a:effectLst>
            </a:endParaRPr>
          </a:p>
        </p:txBody>
      </p:sp>
      <p:sp>
        <p:nvSpPr>
          <p:cNvPr id="6" name="TextBox 5"/>
          <p:cNvSpPr txBox="1"/>
          <p:nvPr/>
        </p:nvSpPr>
        <p:spPr>
          <a:xfrm>
            <a:off x="533400" y="685800"/>
            <a:ext cx="7924800" cy="5570755"/>
          </a:xfrm>
          <a:prstGeom prst="rect">
            <a:avLst/>
          </a:prstGeom>
          <a:noFill/>
        </p:spPr>
        <p:txBody>
          <a:bodyPr wrap="square" rtlCol="0">
            <a:spAutoFit/>
          </a:bodyPr>
          <a:lstStyle/>
          <a:p>
            <a:endParaRPr lang="en-US" sz="2200" dirty="0" smtClean="0">
              <a:latin typeface="Arial"/>
              <a:cs typeface="Arial"/>
            </a:endParaRPr>
          </a:p>
          <a:p>
            <a:r>
              <a:rPr lang="en-US" sz="2200" dirty="0" smtClean="0">
                <a:latin typeface="Arial"/>
                <a:cs typeface="Arial"/>
              </a:rPr>
              <a:t>Grades 2-5: Facilitate Learning in Relation to:</a:t>
            </a:r>
            <a:endParaRPr lang="en-US" sz="2200" dirty="0" smtClean="0">
              <a:solidFill>
                <a:srgbClr val="000000"/>
              </a:solidFill>
              <a:latin typeface="Arial"/>
              <a:ea typeface="Consolas"/>
              <a:cs typeface="Arial"/>
            </a:endParaRPr>
          </a:p>
          <a:p>
            <a:pPr lvl="1">
              <a:buFont typeface="Arial"/>
              <a:buChar char="•"/>
            </a:pPr>
            <a:r>
              <a:rPr lang="en-US" sz="2200" dirty="0" smtClean="0">
                <a:solidFill>
                  <a:srgbClr val="000000"/>
                </a:solidFill>
                <a:latin typeface="Arial"/>
                <a:ea typeface="Consolas"/>
                <a:cs typeface="Arial"/>
              </a:rPr>
              <a:t> Table of Specifications (TOS) </a:t>
            </a:r>
          </a:p>
          <a:p>
            <a:pPr lvl="1">
              <a:buFont typeface="Arial"/>
              <a:buChar char="•"/>
            </a:pPr>
            <a:r>
              <a:rPr lang="en-US" sz="2200" dirty="0" smtClean="0">
                <a:solidFill>
                  <a:srgbClr val="000000"/>
                </a:solidFill>
                <a:latin typeface="Arial"/>
                <a:ea typeface="Consolas"/>
                <a:cs typeface="Arial"/>
              </a:rPr>
              <a:t> Performance Level Descriptors (</a:t>
            </a:r>
            <a:r>
              <a:rPr lang="en-US" sz="2200" dirty="0" err="1" smtClean="0">
                <a:solidFill>
                  <a:srgbClr val="000000"/>
                </a:solidFill>
                <a:latin typeface="Arial"/>
                <a:ea typeface="Consolas"/>
                <a:cs typeface="Arial"/>
              </a:rPr>
              <a:t>PLDs</a:t>
            </a:r>
            <a:r>
              <a:rPr lang="en-US" sz="2200" dirty="0" smtClean="0">
                <a:solidFill>
                  <a:srgbClr val="000000"/>
                </a:solidFill>
                <a:latin typeface="Arial"/>
                <a:ea typeface="Consolas"/>
                <a:cs typeface="Arial"/>
              </a:rPr>
              <a:t>)</a:t>
            </a:r>
          </a:p>
          <a:p>
            <a:pPr lvl="1">
              <a:buFont typeface="Arial"/>
              <a:buChar char="•"/>
            </a:pPr>
            <a:r>
              <a:rPr lang="en-US" sz="2200" dirty="0" smtClean="0">
                <a:solidFill>
                  <a:srgbClr val="000000"/>
                </a:solidFill>
                <a:latin typeface="Arial"/>
                <a:ea typeface="Consolas"/>
                <a:cs typeface="Arial"/>
              </a:rPr>
              <a:t> Indicator Summary Reports </a:t>
            </a:r>
          </a:p>
          <a:p>
            <a:pPr lvl="1">
              <a:buFont typeface="Arial"/>
              <a:buChar char="•"/>
            </a:pPr>
            <a:r>
              <a:rPr lang="en-US" sz="2200" dirty="0" smtClean="0">
                <a:solidFill>
                  <a:srgbClr val="000000"/>
                </a:solidFill>
                <a:latin typeface="Arial"/>
                <a:ea typeface="Consolas"/>
                <a:cs typeface="Arial"/>
              </a:rPr>
              <a:t> Reference Sheets</a:t>
            </a:r>
          </a:p>
          <a:p>
            <a:pPr lvl="1">
              <a:buFont typeface="Arial"/>
              <a:buChar char="•"/>
            </a:pPr>
            <a:r>
              <a:rPr lang="en-US" sz="2200" dirty="0" smtClean="0">
                <a:solidFill>
                  <a:srgbClr val="000000"/>
                </a:solidFill>
                <a:latin typeface="Arial"/>
                <a:ea typeface="Consolas"/>
                <a:cs typeface="Arial"/>
              </a:rPr>
              <a:t> Practice Tests</a:t>
            </a:r>
          </a:p>
          <a:p>
            <a:pPr lvl="1"/>
            <a:endParaRPr lang="en-US" sz="2200" dirty="0" smtClean="0">
              <a:solidFill>
                <a:srgbClr val="000000"/>
              </a:solidFill>
              <a:latin typeface="Arial"/>
              <a:ea typeface="Consolas"/>
              <a:cs typeface="Arial"/>
            </a:endParaRPr>
          </a:p>
          <a:p>
            <a:r>
              <a:rPr lang="en-US" sz="2200" dirty="0" smtClean="0">
                <a:latin typeface="Arial"/>
                <a:cs typeface="Arial"/>
              </a:rPr>
              <a:t>Grades K-1: Facilitate Learning in Relation to:</a:t>
            </a:r>
          </a:p>
          <a:p>
            <a:pPr lvl="1">
              <a:buFont typeface="Arial"/>
              <a:buChar char="•"/>
            </a:pPr>
            <a:r>
              <a:rPr lang="en-US" sz="2200" dirty="0" smtClean="0">
                <a:latin typeface="Arial"/>
                <a:cs typeface="Arial"/>
              </a:rPr>
              <a:t>Guided Math</a:t>
            </a:r>
          </a:p>
          <a:p>
            <a:pPr lvl="1">
              <a:buFont typeface="Arial"/>
              <a:buChar char="•"/>
            </a:pPr>
            <a:r>
              <a:rPr lang="en-US" sz="2200" dirty="0" err="1" smtClean="0">
                <a:latin typeface="Arial"/>
                <a:cs typeface="Arial"/>
              </a:rPr>
              <a:t>SMARTBoard</a:t>
            </a:r>
            <a:r>
              <a:rPr lang="en-US" sz="2200" dirty="0" smtClean="0">
                <a:latin typeface="Arial"/>
                <a:cs typeface="Arial"/>
              </a:rPr>
              <a:t> Activities</a:t>
            </a:r>
          </a:p>
          <a:p>
            <a:pPr lvl="1">
              <a:buFont typeface="Arial"/>
              <a:buChar char="•"/>
            </a:pPr>
            <a:r>
              <a:rPr lang="en-US" sz="2200" dirty="0" smtClean="0">
                <a:latin typeface="Arial"/>
                <a:cs typeface="Arial"/>
              </a:rPr>
              <a:t>Math Manipulative Ideas</a:t>
            </a:r>
          </a:p>
          <a:p>
            <a:pPr lvl="1"/>
            <a:endParaRPr lang="en-US" sz="2200" dirty="0" smtClean="0">
              <a:latin typeface="Arial"/>
              <a:cs typeface="Arial"/>
            </a:endParaRPr>
          </a:p>
          <a:p>
            <a:pPr lvl="1">
              <a:buFont typeface="Arial"/>
              <a:buChar char="•"/>
            </a:pPr>
            <a:endParaRPr lang="en-US" sz="2200" dirty="0" smtClean="0">
              <a:latin typeface="Arial"/>
              <a:cs typeface="Arial"/>
            </a:endParaRPr>
          </a:p>
          <a:p>
            <a:pPr>
              <a:buFont typeface="Arial"/>
              <a:buChar char="•"/>
            </a:pPr>
            <a:endParaRPr lang="en-US" sz="2400" dirty="0" smtClean="0">
              <a:latin typeface="Arial"/>
              <a:cs typeface="Arial"/>
            </a:endParaRPr>
          </a:p>
          <a:p>
            <a:pPr lvl="1"/>
            <a:endParaRPr lang="en-US" sz="2400" dirty="0" smtClean="0">
              <a:solidFill>
                <a:srgbClr val="000000"/>
              </a:solidFill>
              <a:latin typeface="Arial"/>
              <a:ea typeface="Consolas"/>
              <a:cs typeface="Arial"/>
            </a:endParaRPr>
          </a:p>
          <a:p>
            <a:endParaRPr lang="en-US" dirty="0"/>
          </a:p>
        </p:txBody>
      </p:sp>
    </p:spTree>
  </p:cSld>
  <p:clrMapOvr>
    <a:masterClrMapping/>
  </p:clrMapOvr>
  <p:transition spd="slow">
    <p:rand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762000" y="304800"/>
            <a:ext cx="7467600" cy="707886"/>
          </a:xfrm>
          <a:prstGeom prst="rect">
            <a:avLst/>
          </a:prstGeom>
          <a:noFill/>
        </p:spPr>
        <p:txBody>
          <a:bodyPr wrap="square" rtlCol="0">
            <a:spAutoFit/>
          </a:bodyPr>
          <a:lstStyle/>
          <a:p>
            <a:r>
              <a:rPr lang="en-US" sz="4000" dirty="0" smtClean="0">
                <a:solidFill>
                  <a:schemeClr val="tx1">
                    <a:lumMod val="75000"/>
                    <a:lumOff val="25000"/>
                  </a:schemeClr>
                </a:solidFill>
              </a:rPr>
              <a:t>NeSA is . . . </a:t>
            </a:r>
            <a:endParaRPr lang="en-US" sz="4000" dirty="0">
              <a:solidFill>
                <a:schemeClr val="tx1">
                  <a:lumMod val="75000"/>
                  <a:lumOff val="25000"/>
                </a:schemeClr>
              </a:solidFill>
            </a:endParaRPr>
          </a:p>
        </p:txBody>
      </p:sp>
      <p:pic>
        <p:nvPicPr>
          <p:cNvPr id="3" name="Picture 2" descr="NDE Logo Black Reversed.gif"/>
          <p:cNvPicPr>
            <a:picLocks noChangeAspect="1"/>
          </p:cNvPicPr>
          <p:nvPr/>
        </p:nvPicPr>
        <p:blipFill>
          <a:blip r:embed="rId3" cstate="print"/>
          <a:stretch>
            <a:fillRect/>
          </a:stretch>
        </p:blipFill>
        <p:spPr>
          <a:xfrm>
            <a:off x="76200" y="6096000"/>
            <a:ext cx="685800" cy="685800"/>
          </a:xfrm>
          <a:prstGeom prst="rect">
            <a:avLst/>
          </a:prstGeom>
          <a:ln w="25400">
            <a:solidFill>
              <a:schemeClr val="bg1"/>
            </a:solidFill>
          </a:ln>
        </p:spPr>
      </p:pic>
      <p:sp>
        <p:nvSpPr>
          <p:cNvPr id="4" name="TextBox 3"/>
          <p:cNvSpPr txBox="1"/>
          <p:nvPr/>
        </p:nvSpPr>
        <p:spPr>
          <a:xfrm>
            <a:off x="381000" y="1066800"/>
            <a:ext cx="8686800" cy="5016758"/>
          </a:xfrm>
          <a:prstGeom prst="rect">
            <a:avLst/>
          </a:prstGeom>
          <a:noFill/>
        </p:spPr>
        <p:txBody>
          <a:bodyPr wrap="square" rtlCol="0">
            <a:spAutoFit/>
          </a:bodyPr>
          <a:lstStyle/>
          <a:p>
            <a:pPr marL="352425" indent="-352425">
              <a:buClr>
                <a:srgbClr val="C00000"/>
              </a:buClr>
              <a:buFont typeface="Wingdings" pitchFamily="2" charset="2"/>
              <a:buChar char="ü"/>
            </a:pPr>
            <a:r>
              <a:rPr lang="en-US" sz="3200" dirty="0" smtClean="0"/>
              <a:t>Administered during the spring of the year.</a:t>
            </a:r>
          </a:p>
          <a:p>
            <a:pPr marL="352425" indent="-352425">
              <a:buClr>
                <a:srgbClr val="C00000"/>
              </a:buClr>
            </a:pPr>
            <a:endParaRPr lang="en-US" sz="3200" dirty="0" smtClean="0"/>
          </a:p>
          <a:p>
            <a:pPr marL="352425" indent="-352425">
              <a:buClr>
                <a:srgbClr val="C00000"/>
              </a:buClr>
              <a:buFont typeface="Wingdings" pitchFamily="2" charset="2"/>
              <a:buChar char="ü"/>
            </a:pPr>
            <a:r>
              <a:rPr lang="en-US" sz="3200" dirty="0" smtClean="0"/>
              <a:t>Based on Tables of Specification and Performance Level Descriptors.</a:t>
            </a:r>
          </a:p>
          <a:p>
            <a:pPr marL="352425" indent="-352425">
              <a:buClr>
                <a:srgbClr val="C00000"/>
              </a:buClr>
            </a:pPr>
            <a:endParaRPr lang="en-US" sz="3200" dirty="0" smtClean="0"/>
          </a:p>
          <a:p>
            <a:pPr marL="352425" indent="-352425">
              <a:buClr>
                <a:srgbClr val="C00000"/>
              </a:buClr>
              <a:buFont typeface="Wingdings" pitchFamily="2" charset="2"/>
              <a:buChar char="ü"/>
            </a:pPr>
            <a:r>
              <a:rPr lang="en-US" sz="3200" dirty="0" smtClean="0"/>
              <a:t>Built upon the best thinking of Nebraska educators, national experts, and a worthy partner – Data Recognition Corporation.</a:t>
            </a:r>
          </a:p>
        </p:txBody>
      </p:sp>
      <p:pic>
        <p:nvPicPr>
          <p:cNvPr id="5" name="Picture 4" descr="NeSA.png"/>
          <p:cNvPicPr>
            <a:picLocks noChangeAspect="1"/>
          </p:cNvPicPr>
          <p:nvPr/>
        </p:nvPicPr>
        <p:blipFill>
          <a:blip r:embed="rId4" cstate="print"/>
          <a:stretch>
            <a:fillRect/>
          </a:stretch>
        </p:blipFill>
        <p:spPr>
          <a:xfrm>
            <a:off x="6781800" y="5715000"/>
            <a:ext cx="1855480" cy="1143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Slide Number Placeholder 5"/>
          <p:cNvSpPr>
            <a:spLocks noGrp="1"/>
          </p:cNvSpPr>
          <p:nvPr>
            <p:ph type="sldNum" sz="quarter" idx="12"/>
          </p:nvPr>
        </p:nvSpPr>
        <p:spPr/>
        <p:txBody>
          <a:bodyPr/>
          <a:lstStyle/>
          <a:p>
            <a:fld id="{9788D4CF-C8AC-4531-9F48-3B36099211B6}" type="slidenum">
              <a:rPr lang="en-US" smtClean="0"/>
              <a:pPr/>
              <a:t>18</a:t>
            </a:fld>
            <a:endParaRPr lang="en-US" dirty="0"/>
          </a:p>
        </p:txBody>
      </p:sp>
    </p:spTree>
  </p:cSld>
  <p:clrMapOvr>
    <a:masterClrMapping/>
  </p:clrMapOvr>
  <p:transition spd="slow">
    <p:rand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4690" name="Title 1"/>
          <p:cNvSpPr>
            <a:spLocks noGrp="1"/>
          </p:cNvSpPr>
          <p:nvPr>
            <p:ph type="title"/>
          </p:nvPr>
        </p:nvSpPr>
        <p:spPr>
          <a:xfrm>
            <a:off x="0" y="-76200"/>
            <a:ext cx="9144000" cy="1143000"/>
          </a:xfrm>
        </p:spPr>
        <p:txBody>
          <a:bodyPr/>
          <a:lstStyle/>
          <a:p>
            <a:pPr algn="ctr"/>
            <a:r>
              <a:rPr lang="en-US" dirty="0" smtClean="0"/>
              <a:t>Table of Specifications</a:t>
            </a:r>
          </a:p>
        </p:txBody>
      </p:sp>
      <p:sp>
        <p:nvSpPr>
          <p:cNvPr id="5" name="Rectangle 4"/>
          <p:cNvSpPr/>
          <p:nvPr/>
        </p:nvSpPr>
        <p:spPr>
          <a:xfrm>
            <a:off x="2895600" y="990600"/>
            <a:ext cx="3657600" cy="48768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114692" name="Picture 6" descr="Grade8_TOS_Math.pdf"/>
          <p:cNvPicPr>
            <a:picLocks noChangeAspect="1"/>
          </p:cNvPicPr>
          <p:nvPr/>
        </p:nvPicPr>
        <p:blipFill>
          <a:blip r:embed="rId2"/>
          <a:srcRect/>
          <a:stretch>
            <a:fillRect/>
          </a:stretch>
        </p:blipFill>
        <p:spPr bwMode="auto">
          <a:xfrm>
            <a:off x="2895600" y="838200"/>
            <a:ext cx="4343400" cy="5348288"/>
          </a:xfrm>
          <a:prstGeom prst="rect">
            <a:avLst/>
          </a:prstGeom>
          <a:noFill/>
          <a:ln w="9525">
            <a:noFill/>
            <a:miter lim="800000"/>
            <a:headEnd/>
            <a:tailEnd/>
          </a:ln>
        </p:spPr>
      </p:pic>
      <p:sp>
        <p:nvSpPr>
          <p:cNvPr id="7" name="Slide Number Placeholder 6"/>
          <p:cNvSpPr>
            <a:spLocks noGrp="1"/>
          </p:cNvSpPr>
          <p:nvPr>
            <p:ph type="sldNum" sz="quarter" idx="12"/>
          </p:nvPr>
        </p:nvSpPr>
        <p:spPr/>
        <p:txBody>
          <a:bodyPr/>
          <a:lstStyle/>
          <a:p>
            <a:fld id="{9788D4CF-C8AC-4531-9F48-3B36099211B6}" type="slidenum">
              <a:rPr lang="en-US" smtClean="0"/>
              <a:pPr/>
              <a:t>19</a:t>
            </a:fld>
            <a:endParaRPr lang="en-US" dirty="0"/>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457200" y="3677096"/>
            <a:ext cx="8229600" cy="1199704"/>
          </a:xfrm>
        </p:spPr>
        <p:txBody>
          <a:bodyPr>
            <a:noAutofit/>
          </a:bodyPr>
          <a:lstStyle/>
          <a:p>
            <a:pPr algn="ctr"/>
            <a:r>
              <a:rPr lang="en-US" sz="4000" b="1" dirty="0" smtClean="0"/>
              <a:t>Facilitator:</a:t>
            </a:r>
          </a:p>
          <a:p>
            <a:pPr algn="ctr"/>
            <a:r>
              <a:rPr lang="en-US" sz="4000" b="1" dirty="0" smtClean="0"/>
              <a:t>Debbie Schraeder, ESU#3</a:t>
            </a:r>
          </a:p>
        </p:txBody>
      </p:sp>
      <p:sp>
        <p:nvSpPr>
          <p:cNvPr id="9" name="TextBox 8"/>
          <p:cNvSpPr txBox="1"/>
          <p:nvPr/>
        </p:nvSpPr>
        <p:spPr>
          <a:xfrm>
            <a:off x="228600" y="762001"/>
            <a:ext cx="8763000" cy="2739211"/>
          </a:xfrm>
          <a:prstGeom prst="rect">
            <a:avLst/>
          </a:prstGeom>
          <a:ln/>
        </p:spPr>
        <p:style>
          <a:lnRef idx="2">
            <a:schemeClr val="dk1"/>
          </a:lnRef>
          <a:fillRef idx="1">
            <a:schemeClr val="lt1"/>
          </a:fillRef>
          <a:effectRef idx="0">
            <a:schemeClr val="dk1"/>
          </a:effectRef>
          <a:fontRef idx="minor">
            <a:schemeClr val="dk1"/>
          </a:fontRef>
        </p:style>
        <p:txBody>
          <a:bodyPr wrap="square" rtlCol="0">
            <a:spAutoFit/>
          </a:bodyPr>
          <a:lstStyle/>
          <a:p>
            <a:pPr algn="ctr"/>
            <a:endParaRPr lang="en-US" sz="1200" b="1" dirty="0" smtClean="0">
              <a:ln w="18000">
                <a:solidFill>
                  <a:schemeClr val="tx1"/>
                </a:solidFill>
                <a:prstDash val="solid"/>
                <a:miter lim="800000"/>
              </a:ln>
              <a:solidFill>
                <a:srgbClr val="C00000"/>
              </a:solidFill>
              <a:effectLst>
                <a:outerShdw blurRad="50800" dist="38100" dir="2700000" algn="tl" rotWithShape="0">
                  <a:prstClr val="black">
                    <a:alpha val="40000"/>
                  </a:prstClr>
                </a:outerShdw>
              </a:effectLst>
            </a:endParaRPr>
          </a:p>
          <a:p>
            <a:pPr algn="ctr"/>
            <a:r>
              <a:rPr lang="en-US" sz="4400" dirty="0" smtClean="0"/>
              <a:t>School Improvement </a:t>
            </a:r>
          </a:p>
          <a:p>
            <a:pPr algn="ctr"/>
            <a:r>
              <a:rPr lang="en-US" sz="3600" dirty="0" smtClean="0"/>
              <a:t>Preparation for </a:t>
            </a:r>
            <a:r>
              <a:rPr lang="en-US" sz="3600" dirty="0" err="1" smtClean="0"/>
              <a:t>NeSA</a:t>
            </a:r>
            <a:r>
              <a:rPr lang="en-US" sz="3600" dirty="0" smtClean="0"/>
              <a:t>-R and </a:t>
            </a:r>
            <a:r>
              <a:rPr lang="en-US" sz="3600" dirty="0" err="1" smtClean="0"/>
              <a:t>NeSA</a:t>
            </a:r>
            <a:r>
              <a:rPr lang="en-US" sz="3600" dirty="0" smtClean="0"/>
              <a:t>-M</a:t>
            </a:r>
          </a:p>
          <a:p>
            <a:pPr algn="ctr"/>
            <a:endParaRPr lang="en-US" sz="3600" dirty="0" smtClean="0"/>
          </a:p>
          <a:p>
            <a:pPr algn="ctr"/>
            <a:r>
              <a:rPr lang="en-US" sz="4400" dirty="0" smtClean="0">
                <a:ln w="18000">
                  <a:solidFill>
                    <a:schemeClr val="tx1"/>
                  </a:solidFill>
                  <a:prstDash val="solid"/>
                  <a:miter lim="800000"/>
                </a:ln>
                <a:solidFill>
                  <a:srgbClr val="C00000"/>
                </a:solidFill>
                <a:effectLst>
                  <a:outerShdw blurRad="50800" dist="38100" dir="2700000" algn="tl" rotWithShape="0">
                    <a:prstClr val="black">
                      <a:alpha val="40000"/>
                    </a:prstClr>
                  </a:outerShdw>
                </a:effectLst>
              </a:rPr>
              <a:t>January 9, 2012</a:t>
            </a:r>
            <a:endParaRPr lang="en-US" sz="4400" dirty="0">
              <a:ln w="18000">
                <a:solidFill>
                  <a:schemeClr val="tx1"/>
                </a:solidFill>
                <a:prstDash val="solid"/>
                <a:miter lim="800000"/>
              </a:ln>
              <a:solidFill>
                <a:srgbClr val="C00000"/>
              </a:solidFill>
              <a:effectLst>
                <a:outerShdw blurRad="50800" dist="38100" dir="2700000" algn="tl" rotWithShape="0">
                  <a:prstClr val="black">
                    <a:alpha val="40000"/>
                  </a:prstClr>
                </a:outerShdw>
              </a:effectLst>
            </a:endParaRPr>
          </a:p>
        </p:txBody>
      </p:sp>
    </p:spTree>
  </p:cSld>
  <p:clrMapOvr>
    <a:masterClrMapping/>
  </p:clrMapOvr>
  <p:transition spd="slow">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p>
            <a:pPr algn="ctr" eaLnBrk="1" hangingPunct="1">
              <a:defRPr/>
            </a:pPr>
            <a:r>
              <a:rPr lang="en-US" u="sng" dirty="0">
                <a:effectLst>
                  <a:outerShdw blurRad="38100" dist="38100" dir="2700000" algn="tl">
                    <a:srgbClr val="DDDDDD"/>
                  </a:outerShdw>
                </a:effectLst>
                <a:ea typeface="+mj-ea"/>
                <a:cs typeface="+mj-cs"/>
              </a:rPr>
              <a:t>Webb’s Depth of Knowledge</a:t>
            </a:r>
          </a:p>
        </p:txBody>
      </p:sp>
      <p:sp>
        <p:nvSpPr>
          <p:cNvPr id="4" name="Content Placeholder 3"/>
          <p:cNvSpPr>
            <a:spLocks noGrp="1"/>
          </p:cNvSpPr>
          <p:nvPr>
            <p:ph sz="half" idx="2"/>
          </p:nvPr>
        </p:nvSpPr>
        <p:spPr>
          <a:xfrm>
            <a:off x="381000" y="1905000"/>
            <a:ext cx="8763000" cy="4179888"/>
          </a:xfrm>
        </p:spPr>
        <p:txBody>
          <a:bodyPr>
            <a:noAutofit/>
          </a:bodyPr>
          <a:lstStyle/>
          <a:p>
            <a:pPr eaLnBrk="1" hangingPunct="1">
              <a:buFont typeface="Arial" pitchFamily="-109" charset="0"/>
              <a:buChar char="•"/>
              <a:tabLst>
                <a:tab pos="2860675" algn="l"/>
              </a:tabLst>
              <a:defRPr/>
            </a:pPr>
            <a:r>
              <a:rPr lang="en-US" sz="3200" b="1" dirty="0">
                <a:solidFill>
                  <a:srgbClr val="990000"/>
                </a:solidFill>
                <a:effectLst>
                  <a:outerShdw blurRad="38100" dist="38100" dir="2700000" algn="tl">
                    <a:srgbClr val="DDDDDD"/>
                  </a:outerShdw>
                </a:effectLst>
                <a:ea typeface="ＭＳ Ｐゴシック" pitchFamily="-109" charset="-128"/>
                <a:cs typeface="ＭＳ Ｐゴシック" pitchFamily="-109" charset="-128"/>
              </a:rPr>
              <a:t>Level 1		Recall</a:t>
            </a:r>
          </a:p>
          <a:p>
            <a:pPr eaLnBrk="1" hangingPunct="1">
              <a:buFont typeface="Arial" pitchFamily="-109" charset="0"/>
              <a:buChar char="•"/>
              <a:tabLst>
                <a:tab pos="2860675" algn="l"/>
              </a:tabLst>
              <a:defRPr/>
            </a:pPr>
            <a:endParaRPr lang="en-US" sz="3200" b="1" dirty="0">
              <a:effectLst>
                <a:outerShdw blurRad="38100" dist="38100" dir="2700000" algn="tl">
                  <a:srgbClr val="DDDDDD"/>
                </a:outerShdw>
              </a:effectLst>
              <a:ea typeface="ＭＳ Ｐゴシック" pitchFamily="-109" charset="-128"/>
              <a:cs typeface="ＭＳ Ｐゴシック" pitchFamily="-109" charset="-128"/>
            </a:endParaRPr>
          </a:p>
          <a:p>
            <a:pPr eaLnBrk="1" hangingPunct="1">
              <a:buFont typeface="Arial" pitchFamily="-109" charset="0"/>
              <a:buChar char="•"/>
              <a:tabLst>
                <a:tab pos="2860675" algn="l"/>
              </a:tabLst>
              <a:defRPr/>
            </a:pPr>
            <a:r>
              <a:rPr lang="en-US" sz="3200" b="1" dirty="0">
                <a:solidFill>
                  <a:schemeClr val="tx2"/>
                </a:solidFill>
                <a:effectLst>
                  <a:outerShdw blurRad="38100" dist="38100" dir="2700000" algn="tl">
                    <a:srgbClr val="DDDDDD"/>
                  </a:outerShdw>
                </a:effectLst>
                <a:ea typeface="ＭＳ Ｐゴシック" pitchFamily="-109" charset="-128"/>
                <a:cs typeface="ＭＳ Ｐゴシック" pitchFamily="-109" charset="-128"/>
              </a:rPr>
              <a:t>Level 2		Skill/Concept</a:t>
            </a:r>
          </a:p>
          <a:p>
            <a:pPr eaLnBrk="1" hangingPunct="1">
              <a:buFont typeface="Arial" pitchFamily="-109" charset="0"/>
              <a:buChar char="•"/>
              <a:tabLst>
                <a:tab pos="2860675" algn="l"/>
              </a:tabLst>
              <a:defRPr/>
            </a:pPr>
            <a:endParaRPr lang="en-US" sz="3200" b="1" dirty="0">
              <a:effectLst>
                <a:outerShdw blurRad="38100" dist="38100" dir="2700000" algn="tl">
                  <a:srgbClr val="DDDDDD"/>
                </a:outerShdw>
              </a:effectLst>
              <a:ea typeface="ＭＳ Ｐゴシック" pitchFamily="-109" charset="-128"/>
              <a:cs typeface="ＭＳ Ｐゴシック" pitchFamily="-109" charset="-128"/>
            </a:endParaRPr>
          </a:p>
          <a:p>
            <a:pPr eaLnBrk="1" hangingPunct="1">
              <a:buFont typeface="Arial" pitchFamily="-109" charset="0"/>
              <a:buChar char="•"/>
              <a:tabLst>
                <a:tab pos="2860675" algn="l"/>
              </a:tabLst>
              <a:defRPr/>
            </a:pPr>
            <a:r>
              <a:rPr lang="en-US" sz="3200" b="1" dirty="0">
                <a:solidFill>
                  <a:srgbClr val="007A37"/>
                </a:solidFill>
                <a:effectLst>
                  <a:outerShdw blurRad="38100" dist="38100" dir="2700000" algn="tl">
                    <a:srgbClr val="DDDDDD"/>
                  </a:outerShdw>
                </a:effectLst>
                <a:ea typeface="ＭＳ Ｐゴシック" pitchFamily="-109" charset="-128"/>
                <a:cs typeface="ＭＳ Ｐゴシック" pitchFamily="-109" charset="-128"/>
              </a:rPr>
              <a:t>Level 3		Strategic Thinking</a:t>
            </a:r>
          </a:p>
          <a:p>
            <a:pPr eaLnBrk="1" hangingPunct="1">
              <a:buFont typeface="Arial" pitchFamily="-109" charset="0"/>
              <a:buChar char="•"/>
              <a:tabLst>
                <a:tab pos="2860675" algn="l"/>
              </a:tabLst>
              <a:defRPr/>
            </a:pPr>
            <a:endParaRPr lang="en-US" sz="3200" b="1" dirty="0">
              <a:effectLst>
                <a:outerShdw blurRad="38100" dist="38100" dir="2700000" algn="tl">
                  <a:srgbClr val="DDDDDD"/>
                </a:outerShdw>
              </a:effectLst>
              <a:ea typeface="ＭＳ Ｐゴシック" pitchFamily="-109" charset="-128"/>
              <a:cs typeface="ＭＳ Ｐゴシック" pitchFamily="-109" charset="-128"/>
            </a:endParaRPr>
          </a:p>
          <a:p>
            <a:pPr eaLnBrk="1" hangingPunct="1">
              <a:buFont typeface="Arial" pitchFamily="-109" charset="0"/>
              <a:buChar char="•"/>
              <a:tabLst>
                <a:tab pos="2860675" algn="l"/>
              </a:tabLst>
              <a:defRPr/>
            </a:pPr>
            <a:r>
              <a:rPr lang="en-US" sz="3200" b="1" dirty="0">
                <a:solidFill>
                  <a:srgbClr val="7030A0"/>
                </a:solidFill>
                <a:effectLst>
                  <a:outerShdw blurRad="38100" dist="38100" dir="2700000" algn="tl">
                    <a:srgbClr val="DDDDDD"/>
                  </a:outerShdw>
                </a:effectLst>
                <a:ea typeface="ＭＳ Ｐゴシック" pitchFamily="-109" charset="-128"/>
                <a:cs typeface="ＭＳ Ｐゴシック" pitchFamily="-109" charset="-128"/>
              </a:rPr>
              <a:t>Level 4		EXTENDED THINKING</a:t>
            </a:r>
          </a:p>
        </p:txBody>
      </p:sp>
      <p:sp>
        <p:nvSpPr>
          <p:cNvPr id="6" name="Slide Number Placeholder 5"/>
          <p:cNvSpPr>
            <a:spLocks noGrp="1"/>
          </p:cNvSpPr>
          <p:nvPr>
            <p:ph type="sldNum" sz="quarter" idx="12"/>
          </p:nvPr>
        </p:nvSpPr>
        <p:spPr/>
        <p:txBody>
          <a:bodyPr/>
          <a:lstStyle/>
          <a:p>
            <a:fld id="{9788D4CF-C8AC-4531-9F48-3B36099211B6}" type="slidenum">
              <a:rPr lang="en-US" smtClean="0"/>
              <a:pPr/>
              <a:t>20</a:t>
            </a:fld>
            <a:endParaRPr lang="en-US" dirty="0"/>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6738" name="Slide Number Placeholder 3"/>
          <p:cNvSpPr>
            <a:spLocks noGrp="1"/>
          </p:cNvSpPr>
          <p:nvPr>
            <p:ph type="sldNum" sz="quarter" idx="4294967295"/>
          </p:nvPr>
        </p:nvSpPr>
        <p:spPr>
          <a:xfrm>
            <a:off x="8686800" y="6324600"/>
            <a:ext cx="457200" cy="533400"/>
          </a:xfrm>
          <a:prstGeom prst="rect">
            <a:avLst/>
          </a:prstGeom>
          <a:noFill/>
        </p:spPr>
        <p:txBody>
          <a:bodyPr/>
          <a:lstStyle/>
          <a:p>
            <a:fld id="{64D4EAC8-7761-6848-909E-F5BE7141DCC7}" type="slidenum">
              <a:rPr lang="en-US">
                <a:latin typeface="Arial" charset="0"/>
              </a:rPr>
              <a:pPr/>
              <a:t>21</a:t>
            </a:fld>
            <a:endParaRPr lang="en-US">
              <a:latin typeface="Arial" charset="0"/>
            </a:endParaRPr>
          </a:p>
        </p:txBody>
      </p:sp>
      <p:sp>
        <p:nvSpPr>
          <p:cNvPr id="116739" name="Rectangle 2"/>
          <p:cNvSpPr>
            <a:spLocks noChangeArrowheads="1"/>
          </p:cNvSpPr>
          <p:nvPr/>
        </p:nvSpPr>
        <p:spPr bwMode="auto">
          <a:xfrm>
            <a:off x="2667000" y="0"/>
            <a:ext cx="5943600" cy="1143000"/>
          </a:xfrm>
          <a:prstGeom prst="rect">
            <a:avLst/>
          </a:prstGeom>
          <a:noFill/>
          <a:ln w="9525">
            <a:noFill/>
            <a:miter lim="800000"/>
            <a:headEnd/>
            <a:tailEnd/>
          </a:ln>
        </p:spPr>
        <p:txBody>
          <a:bodyPr anchor="b">
            <a:prstTxWarp prst="textNoShape">
              <a:avLst/>
            </a:prstTxWarp>
          </a:bodyPr>
          <a:lstStyle/>
          <a:p>
            <a:r>
              <a:rPr lang="en-US" sz="3600" dirty="0">
                <a:solidFill>
                  <a:schemeClr val="tx2"/>
                </a:solidFill>
                <a:latin typeface="Tahoma" charset="0"/>
              </a:rPr>
              <a:t>Depth of Knowledge</a:t>
            </a:r>
          </a:p>
        </p:txBody>
      </p:sp>
      <p:sp>
        <p:nvSpPr>
          <p:cNvPr id="116740" name="Rectangle 3" descr="Rectangle: Click to edit Master text styles&#10;Second level&#10;Third level&#10;Fourth level&#10;Fifth level"/>
          <p:cNvSpPr>
            <a:spLocks noChangeArrowheads="1"/>
          </p:cNvSpPr>
          <p:nvPr/>
        </p:nvSpPr>
        <p:spPr bwMode="auto">
          <a:xfrm>
            <a:off x="838200" y="1676400"/>
            <a:ext cx="7772400" cy="4114800"/>
          </a:xfrm>
          <a:prstGeom prst="rect">
            <a:avLst/>
          </a:prstGeom>
          <a:noFill/>
          <a:ln w="9525">
            <a:noFill/>
            <a:miter lim="800000"/>
            <a:headEnd/>
            <a:tailEnd/>
          </a:ln>
        </p:spPr>
        <p:txBody>
          <a:bodyPr>
            <a:prstTxWarp prst="textNoShape">
              <a:avLst/>
            </a:prstTxWarp>
          </a:bodyPr>
          <a:lstStyle/>
          <a:p>
            <a:pPr marL="342900" indent="-342900">
              <a:spcBef>
                <a:spcPct val="20000"/>
              </a:spcBef>
              <a:buClr>
                <a:schemeClr val="accent1"/>
              </a:buClr>
              <a:buFontTx/>
              <a:buChar char="•"/>
            </a:pPr>
            <a:r>
              <a:rPr lang="en-US" sz="3600">
                <a:latin typeface="Tahoma" charset="0"/>
              </a:rPr>
              <a:t>Focuses on content standard in order to successfully complete an assessment/standard task.</a:t>
            </a:r>
          </a:p>
          <a:p>
            <a:pPr marL="342900" indent="-342900">
              <a:spcBef>
                <a:spcPct val="20000"/>
              </a:spcBef>
              <a:buClr>
                <a:schemeClr val="accent1"/>
              </a:buClr>
            </a:pPr>
            <a:endParaRPr lang="en-US" sz="3600">
              <a:latin typeface="Tahoma" charset="0"/>
            </a:endParaRPr>
          </a:p>
          <a:p>
            <a:pPr marL="342900" indent="-342900">
              <a:spcBef>
                <a:spcPct val="20000"/>
              </a:spcBef>
              <a:buClr>
                <a:schemeClr val="accent1"/>
              </a:buClr>
              <a:buFontTx/>
              <a:buChar char="•"/>
            </a:pPr>
            <a:r>
              <a:rPr lang="en-US" sz="3600">
                <a:latin typeface="Tahoma" charset="0"/>
              </a:rPr>
              <a:t>Descriptive, not a taxonomy</a:t>
            </a:r>
          </a:p>
          <a:p>
            <a:pPr marL="342900" indent="-342900">
              <a:spcBef>
                <a:spcPct val="20000"/>
              </a:spcBef>
              <a:buClr>
                <a:schemeClr val="accent1"/>
              </a:buClr>
            </a:pPr>
            <a:endParaRPr lang="en-US" sz="3600">
              <a:latin typeface="Tahoma" charset="0"/>
            </a:endParaRPr>
          </a:p>
          <a:p>
            <a:pPr marL="342900" indent="-342900">
              <a:spcBef>
                <a:spcPct val="20000"/>
              </a:spcBef>
              <a:buClr>
                <a:schemeClr val="accent1"/>
              </a:buClr>
              <a:buFontTx/>
              <a:buChar char="•"/>
            </a:pPr>
            <a:r>
              <a:rPr lang="en-US" sz="3600">
                <a:latin typeface="Tahoma" charset="0"/>
              </a:rPr>
              <a:t>Not the same as difficulty</a:t>
            </a: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6738" name="Slide Number Placeholder 3"/>
          <p:cNvSpPr>
            <a:spLocks noGrp="1"/>
          </p:cNvSpPr>
          <p:nvPr>
            <p:ph type="sldNum" sz="quarter" idx="4294967295"/>
          </p:nvPr>
        </p:nvSpPr>
        <p:spPr>
          <a:xfrm>
            <a:off x="8686800" y="6324600"/>
            <a:ext cx="457200" cy="533400"/>
          </a:xfrm>
          <a:prstGeom prst="rect">
            <a:avLst/>
          </a:prstGeom>
          <a:noFill/>
        </p:spPr>
        <p:txBody>
          <a:bodyPr/>
          <a:lstStyle/>
          <a:p>
            <a:fld id="{64D4EAC8-7761-6848-909E-F5BE7141DCC7}" type="slidenum">
              <a:rPr lang="en-US">
                <a:latin typeface="Arial" charset="0"/>
              </a:rPr>
              <a:pPr/>
              <a:t>22</a:t>
            </a:fld>
            <a:endParaRPr lang="en-US">
              <a:latin typeface="Arial" charset="0"/>
            </a:endParaRPr>
          </a:p>
        </p:txBody>
      </p:sp>
      <p:sp>
        <p:nvSpPr>
          <p:cNvPr id="5" name="Rectangle 3"/>
          <p:cNvSpPr txBox="1">
            <a:spLocks noChangeArrowheads="1"/>
          </p:cNvSpPr>
          <p:nvPr/>
        </p:nvSpPr>
        <p:spPr bwMode="auto">
          <a:xfrm>
            <a:off x="685800" y="1752600"/>
            <a:ext cx="7772400" cy="4191000"/>
          </a:xfrm>
          <a:prstGeom prst="rect">
            <a:avLst/>
          </a:prstGeom>
          <a:noFill/>
          <a:ln w="9525">
            <a:noFill/>
            <a:miter lim="800000"/>
            <a:headEnd/>
            <a:tailEnd/>
          </a:ln>
        </p:spPr>
        <p:txBody>
          <a:bodyPr>
            <a:prstTxWarp prst="textNoShape">
              <a:avLst/>
            </a:prstTxWarp>
          </a:bodyPr>
          <a:lstStyle/>
          <a:p>
            <a:pPr marL="342900" indent="-342900">
              <a:lnSpc>
                <a:spcPct val="90000"/>
              </a:lnSpc>
              <a:spcBef>
                <a:spcPct val="20000"/>
              </a:spcBef>
              <a:buFont typeface="Arial" charset="0"/>
              <a:buChar char="•"/>
            </a:pPr>
            <a:r>
              <a:rPr lang="en-US" sz="2800" dirty="0">
                <a:latin typeface="Calibri" charset="0"/>
              </a:rPr>
              <a:t>Mechanism to ensure that the intent of the standard and the level of student demonstration required by that standard matches the assessment items (required under NCLB) </a:t>
            </a:r>
          </a:p>
          <a:p>
            <a:pPr marL="342900" indent="-342900">
              <a:lnSpc>
                <a:spcPct val="90000"/>
              </a:lnSpc>
              <a:spcBef>
                <a:spcPct val="20000"/>
              </a:spcBef>
              <a:buFont typeface="Arial" charset="0"/>
              <a:buChar char="•"/>
            </a:pPr>
            <a:endParaRPr lang="en-US" sz="2800" dirty="0">
              <a:latin typeface="Calibri" charset="0"/>
            </a:endParaRPr>
          </a:p>
          <a:p>
            <a:pPr marL="342900" indent="-342900">
              <a:lnSpc>
                <a:spcPct val="90000"/>
              </a:lnSpc>
              <a:spcBef>
                <a:spcPct val="20000"/>
              </a:spcBef>
              <a:buFont typeface="Arial" charset="0"/>
              <a:buChar char="•"/>
            </a:pPr>
            <a:r>
              <a:rPr lang="en-US" sz="2800" dirty="0">
                <a:latin typeface="Calibri" charset="0"/>
              </a:rPr>
              <a:t>Provides cognitive processing ceiling </a:t>
            </a:r>
            <a:r>
              <a:rPr lang="en-US" sz="2800" dirty="0">
                <a:solidFill>
                  <a:srgbClr val="FF0000"/>
                </a:solidFill>
                <a:latin typeface="Calibri" charset="0"/>
              </a:rPr>
              <a:t>(highest level students can be assessed)</a:t>
            </a:r>
            <a:r>
              <a:rPr lang="en-US" sz="2800" dirty="0">
                <a:solidFill>
                  <a:srgbClr val="FF7C80"/>
                </a:solidFill>
                <a:latin typeface="Calibri" charset="0"/>
              </a:rPr>
              <a:t> </a:t>
            </a:r>
            <a:r>
              <a:rPr lang="en-US" sz="2800" dirty="0">
                <a:latin typeface="Calibri" charset="0"/>
              </a:rPr>
              <a:t>for item development</a:t>
            </a:r>
          </a:p>
          <a:p>
            <a:pPr marL="342900" indent="-342900">
              <a:lnSpc>
                <a:spcPct val="90000"/>
              </a:lnSpc>
              <a:spcBef>
                <a:spcPct val="20000"/>
              </a:spcBef>
              <a:buFont typeface="Arial" charset="0"/>
              <a:buChar char="•"/>
            </a:pPr>
            <a:endParaRPr lang="en-US" sz="2800" dirty="0">
              <a:latin typeface="Calibri" charset="0"/>
            </a:endParaRPr>
          </a:p>
          <a:p>
            <a:pPr marL="342900" indent="-342900">
              <a:lnSpc>
                <a:spcPct val="90000"/>
              </a:lnSpc>
              <a:spcBef>
                <a:spcPct val="20000"/>
              </a:spcBef>
              <a:buFont typeface="Arial" charset="0"/>
              <a:buChar char="•"/>
            </a:pPr>
            <a:endParaRPr lang="en-US" sz="2800" dirty="0">
              <a:latin typeface="Calibri" charset="0"/>
            </a:endParaRPr>
          </a:p>
        </p:txBody>
      </p:sp>
      <p:sp>
        <p:nvSpPr>
          <p:cNvPr id="6" name="Rectangle 2"/>
          <p:cNvSpPr txBox="1">
            <a:spLocks noChangeArrowheads="1"/>
          </p:cNvSpPr>
          <p:nvPr/>
        </p:nvSpPr>
        <p:spPr bwMode="auto">
          <a:xfrm>
            <a:off x="990600" y="381000"/>
            <a:ext cx="7315200" cy="990600"/>
          </a:xfrm>
          <a:prstGeom prst="rect">
            <a:avLst/>
          </a:prstGeom>
          <a:noFill/>
          <a:ln w="9525">
            <a:noFill/>
            <a:miter lim="800000"/>
            <a:headEnd/>
            <a:tailEnd/>
          </a:ln>
        </p:spPr>
        <p:txBody>
          <a:bodyPr anchor="ctr">
            <a:prstTxWarp prst="textNoShape">
              <a:avLst/>
            </a:prstTxWarp>
          </a:bodyPr>
          <a:lstStyle/>
          <a:p>
            <a:pPr algn="ctr"/>
            <a:r>
              <a:rPr lang="en-US" sz="4400" dirty="0">
                <a:latin typeface="Calibri" charset="0"/>
              </a:rPr>
              <a:t>Why Depth of Knowledge?</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utoUpdateAnimBg="0"/>
    </p:bld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9810" name="Rectangle 3"/>
          <p:cNvSpPr txBox="1">
            <a:spLocks noChangeArrowheads="1"/>
          </p:cNvSpPr>
          <p:nvPr/>
        </p:nvSpPr>
        <p:spPr bwMode="auto">
          <a:xfrm>
            <a:off x="457200" y="1066800"/>
            <a:ext cx="8001000" cy="4876800"/>
          </a:xfrm>
          <a:prstGeom prst="rect">
            <a:avLst/>
          </a:prstGeom>
          <a:noFill/>
          <a:ln w="9525">
            <a:noFill/>
            <a:miter lim="800000"/>
            <a:headEnd/>
            <a:tailEnd/>
          </a:ln>
        </p:spPr>
        <p:txBody>
          <a:bodyPr>
            <a:prstTxWarp prst="textNoShape">
              <a:avLst/>
            </a:prstTxWarp>
          </a:bodyPr>
          <a:lstStyle/>
          <a:p>
            <a:pPr marL="342900" indent="-342900">
              <a:buFont typeface="Arial" charset="0"/>
              <a:buChar char="•"/>
            </a:pPr>
            <a:endParaRPr lang="en-US" sz="3200">
              <a:solidFill>
                <a:schemeClr val="tx2"/>
              </a:solidFill>
              <a:latin typeface="Calibri" charset="0"/>
            </a:endParaRPr>
          </a:p>
          <a:p>
            <a:pPr marL="342900" indent="-342900">
              <a:spcBef>
                <a:spcPct val="20000"/>
              </a:spcBef>
              <a:buFont typeface="Arial" charset="0"/>
              <a:buChar char="•"/>
            </a:pPr>
            <a:r>
              <a:rPr lang="en-US" sz="4400">
                <a:solidFill>
                  <a:schemeClr val="tx2"/>
                </a:solidFill>
                <a:latin typeface="Calibri" charset="0"/>
              </a:rPr>
              <a:t>The Depth of Knowledge is </a:t>
            </a:r>
            <a:r>
              <a:rPr lang="en-US" sz="4400">
                <a:solidFill>
                  <a:srgbClr val="FF7C80"/>
                </a:solidFill>
                <a:latin typeface="Calibri" charset="0"/>
              </a:rPr>
              <a:t>NOT </a:t>
            </a:r>
            <a:r>
              <a:rPr lang="en-US" sz="4400">
                <a:solidFill>
                  <a:schemeClr val="tx2"/>
                </a:solidFill>
                <a:latin typeface="Calibri" charset="0"/>
              </a:rPr>
              <a:t>determined by the verb, </a:t>
            </a:r>
            <a:r>
              <a:rPr lang="en-US" sz="4400">
                <a:latin typeface="Calibri" charset="0"/>
              </a:rPr>
              <a:t>but the context in which the verb is used and the depth of thinking required. </a:t>
            </a:r>
          </a:p>
          <a:p>
            <a:pPr marL="342900" indent="-342900"/>
            <a:endParaRPr lang="en-US" sz="3200">
              <a:solidFill>
                <a:schemeClr val="tx2"/>
              </a:solidFill>
              <a:latin typeface="Calibri" charset="0"/>
            </a:endParaRPr>
          </a:p>
          <a:p>
            <a:pPr marL="342900" indent="-342900">
              <a:spcBef>
                <a:spcPct val="20000"/>
              </a:spcBef>
            </a:pPr>
            <a:endParaRPr lang="en-US" sz="2800">
              <a:latin typeface="Calibri" charset="0"/>
            </a:endParaRPr>
          </a:p>
        </p:txBody>
      </p:sp>
      <p:sp>
        <p:nvSpPr>
          <p:cNvPr id="4" name="Slide Number Placeholder 3"/>
          <p:cNvSpPr>
            <a:spLocks noGrp="1"/>
          </p:cNvSpPr>
          <p:nvPr>
            <p:ph type="sldNum" sz="quarter" idx="12"/>
          </p:nvPr>
        </p:nvSpPr>
        <p:spPr/>
        <p:txBody>
          <a:bodyPr/>
          <a:lstStyle/>
          <a:p>
            <a:fld id="{9788D4CF-C8AC-4531-9F48-3B36099211B6}" type="slidenum">
              <a:rPr lang="en-US" smtClean="0"/>
              <a:pPr/>
              <a:t>23</a:t>
            </a:fld>
            <a:endParaRPr lang="en-US" dirty="0"/>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0834" name="Text Box 5"/>
          <p:cNvSpPr txBox="1">
            <a:spLocks noChangeArrowheads="1"/>
          </p:cNvSpPr>
          <p:nvPr/>
        </p:nvSpPr>
        <p:spPr bwMode="auto">
          <a:xfrm>
            <a:off x="2514600" y="5791200"/>
            <a:ext cx="4572000" cy="461963"/>
          </a:xfrm>
          <a:prstGeom prst="rect">
            <a:avLst/>
          </a:prstGeom>
          <a:noFill/>
          <a:ln w="9525">
            <a:noFill/>
            <a:miter lim="800000"/>
            <a:headEnd/>
            <a:tailEnd/>
          </a:ln>
        </p:spPr>
        <p:txBody>
          <a:bodyPr>
            <a:prstTxWarp prst="textNoShape">
              <a:avLst/>
            </a:prstTxWarp>
            <a:spAutoFit/>
          </a:bodyPr>
          <a:lstStyle/>
          <a:p>
            <a:pPr>
              <a:spcBef>
                <a:spcPct val="50000"/>
              </a:spcBef>
            </a:pPr>
            <a:r>
              <a:rPr lang="en-US">
                <a:solidFill>
                  <a:srgbClr val="22C507"/>
                </a:solidFill>
                <a:latin typeface="Tahoma" charset="0"/>
              </a:rPr>
              <a:t>Same verb—three DOK levels</a:t>
            </a:r>
          </a:p>
        </p:txBody>
      </p:sp>
      <p:sp>
        <p:nvSpPr>
          <p:cNvPr id="4" name="Rectangle 3" descr="Rectangle: Click to edit Master text styles&#10;Second level&#10;Third level&#10;Fourth level&#10;Fifth level"/>
          <p:cNvSpPr>
            <a:spLocks noChangeArrowheads="1"/>
          </p:cNvSpPr>
          <p:nvPr/>
        </p:nvSpPr>
        <p:spPr bwMode="auto">
          <a:xfrm>
            <a:off x="685800" y="228600"/>
            <a:ext cx="7772400" cy="5715000"/>
          </a:xfrm>
          <a:prstGeom prst="rect">
            <a:avLst/>
          </a:prstGeom>
          <a:noFill/>
          <a:ln w="9525">
            <a:noFill/>
            <a:miter lim="800000"/>
            <a:headEnd/>
            <a:tailEnd/>
          </a:ln>
        </p:spPr>
        <p:txBody>
          <a:bodyPr>
            <a:prstTxWarp prst="textNoShape">
              <a:avLst/>
            </a:prstTxWarp>
          </a:bodyPr>
          <a:lstStyle/>
          <a:p>
            <a:pPr marL="342900" indent="-342900">
              <a:lnSpc>
                <a:spcPct val="90000"/>
              </a:lnSpc>
              <a:spcBef>
                <a:spcPct val="20000"/>
              </a:spcBef>
              <a:buClr>
                <a:schemeClr val="accent1"/>
              </a:buClr>
            </a:pPr>
            <a:endParaRPr lang="en-US" sz="2800" b="1" dirty="0">
              <a:latin typeface="Tahoma" charset="0"/>
              <a:ea typeface="Times New Roman" charset="0"/>
              <a:cs typeface="Times New Roman" charset="0"/>
            </a:endParaRPr>
          </a:p>
          <a:p>
            <a:pPr marL="342900" indent="-342900">
              <a:lnSpc>
                <a:spcPct val="90000"/>
              </a:lnSpc>
              <a:spcBef>
                <a:spcPct val="20000"/>
              </a:spcBef>
              <a:buClr>
                <a:schemeClr val="accent1"/>
              </a:buClr>
            </a:pPr>
            <a:endParaRPr lang="en-US" sz="2800" dirty="0">
              <a:ea typeface="Times New Roman" charset="0"/>
              <a:cs typeface="Times New Roman" charset="0"/>
            </a:endParaRPr>
          </a:p>
          <a:p>
            <a:pPr marL="342900" indent="-342900">
              <a:lnSpc>
                <a:spcPct val="90000"/>
              </a:lnSpc>
              <a:spcBef>
                <a:spcPct val="20000"/>
              </a:spcBef>
              <a:buClr>
                <a:schemeClr val="accent1"/>
              </a:buClr>
              <a:buFontTx/>
              <a:buChar char="•"/>
            </a:pPr>
            <a:r>
              <a:rPr lang="en-US" sz="2800" b="1" dirty="0">
                <a:latin typeface="Tahoma" charset="0"/>
                <a:ea typeface="Times New Roman" charset="0"/>
                <a:cs typeface="Times New Roman" charset="0"/>
              </a:rPr>
              <a:t>DOK 3-</a:t>
            </a:r>
            <a:r>
              <a:rPr lang="en-US" sz="2800" dirty="0">
                <a:latin typeface="Tahoma" charset="0"/>
                <a:ea typeface="Times New Roman" charset="0"/>
                <a:cs typeface="Times New Roman" charset="0"/>
              </a:rPr>
              <a:t> </a:t>
            </a:r>
            <a:r>
              <a:rPr lang="en-US" sz="2800" b="1" i="1" u="sng" dirty="0">
                <a:ea typeface="Times New Roman" charset="0"/>
                <a:cs typeface="Times New Roman" charset="0"/>
              </a:rPr>
              <a:t>Describe</a:t>
            </a:r>
            <a:r>
              <a:rPr lang="en-US" sz="2800" dirty="0">
                <a:ea typeface="Times New Roman" charset="0"/>
                <a:cs typeface="Times New Roman" charset="0"/>
              </a:rPr>
              <a:t> a model that you might use to represent the relationships that exist within the rock cycle.</a:t>
            </a:r>
            <a:r>
              <a:rPr lang="en-US" sz="2800" dirty="0">
                <a:latin typeface="Tahoma" charset="0"/>
                <a:ea typeface="Times New Roman" charset="0"/>
                <a:cs typeface="Times New Roman" charset="0"/>
              </a:rPr>
              <a:t> </a:t>
            </a:r>
            <a:r>
              <a:rPr lang="en-US" sz="2000" dirty="0">
                <a:solidFill>
                  <a:srgbClr val="FF0000"/>
                </a:solidFill>
                <a:latin typeface="Tahoma" charset="0"/>
                <a:ea typeface="Times New Roman" charset="0"/>
                <a:cs typeface="Times New Roman" charset="0"/>
              </a:rPr>
              <a:t>(requires deep understanding of rock cycle and a determination of how best to represent it)</a:t>
            </a:r>
          </a:p>
          <a:p>
            <a:pPr marL="342900" indent="-342900">
              <a:lnSpc>
                <a:spcPct val="90000"/>
              </a:lnSpc>
              <a:spcBef>
                <a:spcPct val="20000"/>
              </a:spcBef>
              <a:buClr>
                <a:schemeClr val="accent1"/>
              </a:buClr>
              <a:buFontTx/>
              <a:buChar char="•"/>
            </a:pPr>
            <a:r>
              <a:rPr lang="en-US" sz="2800" b="1" dirty="0">
                <a:latin typeface="Tahoma" charset="0"/>
                <a:ea typeface="Times New Roman" charset="0"/>
                <a:cs typeface="Times New Roman" charset="0"/>
              </a:rPr>
              <a:t>DOK 2-</a:t>
            </a:r>
            <a:r>
              <a:rPr lang="en-US" sz="2800" dirty="0">
                <a:latin typeface="Tahoma" charset="0"/>
                <a:ea typeface="Times New Roman" charset="0"/>
                <a:cs typeface="Times New Roman" charset="0"/>
              </a:rPr>
              <a:t> </a:t>
            </a:r>
            <a:r>
              <a:rPr lang="en-US" sz="2800" b="1" i="1" u="sng" dirty="0">
                <a:ea typeface="Times New Roman" charset="0"/>
                <a:cs typeface="Times New Roman" charset="0"/>
              </a:rPr>
              <a:t>Describe</a:t>
            </a:r>
            <a:r>
              <a:rPr lang="en-US" sz="2800" dirty="0">
                <a:ea typeface="Times New Roman" charset="0"/>
                <a:cs typeface="Times New Roman" charset="0"/>
              </a:rPr>
              <a:t> the difference between metamorphic and igneous rocks</a:t>
            </a:r>
            <a:r>
              <a:rPr lang="en-US" sz="2800" dirty="0">
                <a:solidFill>
                  <a:srgbClr val="FF0000"/>
                </a:solidFill>
                <a:ea typeface="Times New Roman" charset="0"/>
                <a:cs typeface="Times New Roman" charset="0"/>
              </a:rPr>
              <a:t>.</a:t>
            </a:r>
            <a:r>
              <a:rPr lang="en-US" sz="2800" dirty="0">
                <a:solidFill>
                  <a:srgbClr val="FF0000"/>
                </a:solidFill>
                <a:latin typeface="Tahoma" charset="0"/>
                <a:ea typeface="Times New Roman" charset="0"/>
                <a:cs typeface="Times New Roman" charset="0"/>
              </a:rPr>
              <a:t> </a:t>
            </a:r>
            <a:r>
              <a:rPr lang="en-US" sz="2000" dirty="0">
                <a:solidFill>
                  <a:srgbClr val="FF0000"/>
                </a:solidFill>
                <a:latin typeface="Tahoma" charset="0"/>
                <a:ea typeface="Times New Roman" charset="0"/>
                <a:cs typeface="Times New Roman" charset="0"/>
              </a:rPr>
              <a:t>(requires cognitive processing to determine the differences in the two rock types)</a:t>
            </a:r>
          </a:p>
          <a:p>
            <a:pPr marL="342900" indent="-342900">
              <a:lnSpc>
                <a:spcPct val="90000"/>
              </a:lnSpc>
              <a:spcBef>
                <a:spcPct val="20000"/>
              </a:spcBef>
              <a:buClr>
                <a:schemeClr val="accent1"/>
              </a:buClr>
              <a:buFontTx/>
              <a:buChar char="•"/>
            </a:pPr>
            <a:r>
              <a:rPr lang="en-US" sz="2800" b="1" dirty="0">
                <a:latin typeface="Tahoma" charset="0"/>
                <a:ea typeface="Times New Roman" charset="0"/>
                <a:cs typeface="Times New Roman" charset="0"/>
              </a:rPr>
              <a:t>DOK 1-</a:t>
            </a:r>
            <a:r>
              <a:rPr lang="en-US" sz="2800" dirty="0">
                <a:latin typeface="Tahoma" charset="0"/>
                <a:ea typeface="Times New Roman" charset="0"/>
                <a:cs typeface="Times New Roman" charset="0"/>
              </a:rPr>
              <a:t> </a:t>
            </a:r>
            <a:r>
              <a:rPr lang="en-US" sz="2800" b="1" i="1" u="sng" dirty="0">
                <a:ea typeface="Times New Roman" charset="0"/>
                <a:cs typeface="Times New Roman" charset="0"/>
              </a:rPr>
              <a:t>Describe</a:t>
            </a:r>
            <a:r>
              <a:rPr lang="en-US" sz="2800" dirty="0">
                <a:ea typeface="Times New Roman" charset="0"/>
                <a:cs typeface="Times New Roman" charset="0"/>
              </a:rPr>
              <a:t> three characteristics of metamorphic rocks.</a:t>
            </a:r>
            <a:r>
              <a:rPr lang="en-US" sz="2800" dirty="0">
                <a:latin typeface="Tahoma" charset="0"/>
                <a:ea typeface="Times New Roman" charset="0"/>
                <a:cs typeface="Times New Roman" charset="0"/>
              </a:rPr>
              <a:t> </a:t>
            </a:r>
            <a:r>
              <a:rPr lang="en-US" sz="2000" dirty="0">
                <a:solidFill>
                  <a:srgbClr val="FF0000"/>
                </a:solidFill>
                <a:latin typeface="Tahoma" charset="0"/>
                <a:ea typeface="Times New Roman" charset="0"/>
                <a:cs typeface="Times New Roman" charset="0"/>
              </a:rPr>
              <a:t>(simple recall)</a:t>
            </a:r>
          </a:p>
          <a:p>
            <a:pPr marL="342900" indent="-342900">
              <a:lnSpc>
                <a:spcPct val="90000"/>
              </a:lnSpc>
              <a:spcBef>
                <a:spcPct val="20000"/>
              </a:spcBef>
              <a:buClr>
                <a:schemeClr val="accent1"/>
              </a:buClr>
            </a:pPr>
            <a:endParaRPr lang="en-US" sz="2000" dirty="0">
              <a:solidFill>
                <a:srgbClr val="FF7C80"/>
              </a:solidFill>
              <a:latin typeface="Tahoma" charset="0"/>
              <a:ea typeface="Times New Roman" charset="0"/>
              <a:cs typeface="Times New Roman" charset="0"/>
            </a:endParaRPr>
          </a:p>
          <a:p>
            <a:pPr marL="342900" indent="-342900">
              <a:lnSpc>
                <a:spcPct val="90000"/>
              </a:lnSpc>
              <a:spcBef>
                <a:spcPct val="20000"/>
              </a:spcBef>
              <a:buClr>
                <a:schemeClr val="accent1"/>
              </a:buClr>
              <a:buFontTx/>
              <a:buChar char="•"/>
            </a:pPr>
            <a:endParaRPr lang="en-US" dirty="0">
              <a:solidFill>
                <a:srgbClr val="CC0000"/>
              </a:solidFill>
              <a:latin typeface="Tahoma" charset="0"/>
            </a:endParaRPr>
          </a:p>
        </p:txBody>
      </p:sp>
      <p:sp>
        <p:nvSpPr>
          <p:cNvPr id="6" name="Slide Number Placeholder 5"/>
          <p:cNvSpPr>
            <a:spLocks noGrp="1"/>
          </p:cNvSpPr>
          <p:nvPr>
            <p:ph type="sldNum" sz="quarter" idx="12"/>
          </p:nvPr>
        </p:nvSpPr>
        <p:spPr/>
        <p:txBody>
          <a:bodyPr/>
          <a:lstStyle/>
          <a:p>
            <a:fld id="{9788D4CF-C8AC-4531-9F48-3B36099211B6}" type="slidenum">
              <a:rPr lang="en-US" smtClean="0"/>
              <a:pPr/>
              <a:t>24</a:t>
            </a:fld>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utoUpdateAnimBg="0"/>
    </p:bld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1858" name="Rectangle 2"/>
          <p:cNvSpPr txBox="1">
            <a:spLocks noChangeArrowheads="1"/>
          </p:cNvSpPr>
          <p:nvPr/>
        </p:nvSpPr>
        <p:spPr bwMode="auto">
          <a:xfrm>
            <a:off x="685800" y="304800"/>
            <a:ext cx="7772400" cy="660400"/>
          </a:xfrm>
          <a:prstGeom prst="rect">
            <a:avLst/>
          </a:prstGeom>
          <a:noFill/>
          <a:ln w="9525">
            <a:noFill/>
            <a:miter lim="800000"/>
            <a:headEnd/>
            <a:tailEnd/>
          </a:ln>
        </p:spPr>
        <p:txBody>
          <a:bodyPr>
            <a:prstTxWarp prst="textNoShape">
              <a:avLst/>
            </a:prstTxWarp>
          </a:bodyPr>
          <a:lstStyle/>
          <a:p>
            <a:pPr algn="ctr"/>
            <a:r>
              <a:rPr lang="en-US" sz="4400">
                <a:latin typeface="Calibri" charset="0"/>
              </a:rPr>
              <a:t>Remember…</a:t>
            </a:r>
          </a:p>
        </p:txBody>
      </p:sp>
      <p:sp>
        <p:nvSpPr>
          <p:cNvPr id="3" name="Text Box 3"/>
          <p:cNvSpPr txBox="1">
            <a:spLocks noChangeArrowheads="1"/>
          </p:cNvSpPr>
          <p:nvPr/>
        </p:nvSpPr>
        <p:spPr bwMode="auto">
          <a:xfrm>
            <a:off x="838200" y="1447800"/>
            <a:ext cx="7620000" cy="4185761"/>
          </a:xfrm>
          <a:prstGeom prst="rect">
            <a:avLst/>
          </a:prstGeom>
          <a:noFill/>
          <a:ln w="9525">
            <a:noFill/>
            <a:miter lim="800000"/>
            <a:headEnd/>
            <a:tailEnd/>
          </a:ln>
        </p:spPr>
        <p:txBody>
          <a:bodyPr>
            <a:prstTxWarp prst="textNoShape">
              <a:avLst/>
            </a:prstTxWarp>
            <a:spAutoFit/>
          </a:bodyPr>
          <a:lstStyle/>
          <a:p>
            <a:pPr>
              <a:spcBef>
                <a:spcPct val="50000"/>
              </a:spcBef>
              <a:spcAft>
                <a:spcPts val="3000"/>
              </a:spcAft>
            </a:pPr>
            <a:r>
              <a:rPr lang="en-US" sz="2400" b="1" dirty="0">
                <a:latin typeface="Tahoma" charset="0"/>
                <a:ea typeface="Tahoma" charset="0"/>
                <a:cs typeface="Tahoma" charset="0"/>
              </a:rPr>
              <a:t>• </a:t>
            </a:r>
            <a:r>
              <a:rPr lang="en-US" sz="2400" dirty="0">
                <a:latin typeface="Tahoma" charset="0"/>
              </a:rPr>
              <a:t>Depth of Knowledge (DOK) is a scale of cognitive demand.</a:t>
            </a:r>
          </a:p>
          <a:p>
            <a:pPr>
              <a:spcBef>
                <a:spcPct val="50000"/>
              </a:spcBef>
              <a:spcAft>
                <a:spcPts val="3000"/>
              </a:spcAft>
            </a:pPr>
            <a:r>
              <a:rPr lang="en-US" sz="2400" b="1" dirty="0">
                <a:latin typeface="Tahoma" charset="0"/>
                <a:ea typeface="Tahoma" charset="0"/>
                <a:cs typeface="Tahoma" charset="0"/>
              </a:rPr>
              <a:t>•</a:t>
            </a:r>
            <a:r>
              <a:rPr lang="en-US" sz="2400" dirty="0">
                <a:latin typeface="Tahoma" charset="0"/>
              </a:rPr>
              <a:t> DOK requires looking at the assessment </a:t>
            </a:r>
            <a:r>
              <a:rPr lang="en-US" sz="2400" dirty="0">
                <a:solidFill>
                  <a:srgbClr val="FF0000"/>
                </a:solidFill>
                <a:latin typeface="Tahoma" charset="0"/>
              </a:rPr>
              <a:t>item/standard-not student work</a:t>
            </a:r>
            <a:r>
              <a:rPr lang="en-US" sz="2400" dirty="0">
                <a:latin typeface="Tahoma" charset="0"/>
              </a:rPr>
              <a:t>-in order to determine the level. DOK is about the </a:t>
            </a:r>
            <a:r>
              <a:rPr lang="en-US" sz="2400" dirty="0">
                <a:solidFill>
                  <a:srgbClr val="FF0000"/>
                </a:solidFill>
                <a:latin typeface="Tahoma" charset="0"/>
              </a:rPr>
              <a:t>item/standard-not the student.</a:t>
            </a:r>
          </a:p>
          <a:p>
            <a:pPr>
              <a:spcBef>
                <a:spcPct val="50000"/>
              </a:spcBef>
              <a:spcAft>
                <a:spcPts val="3000"/>
              </a:spcAft>
            </a:pPr>
            <a:r>
              <a:rPr lang="en-US" sz="2400" b="1" dirty="0">
                <a:latin typeface="Tahoma" charset="0"/>
                <a:ea typeface="Tahoma" charset="0"/>
                <a:cs typeface="Tahoma" charset="0"/>
              </a:rPr>
              <a:t>•</a:t>
            </a:r>
            <a:r>
              <a:rPr lang="en-US" sz="2400" dirty="0">
                <a:latin typeface="Tahoma" charset="0"/>
              </a:rPr>
              <a:t> The context of the assessment item/standard must be considered to determine the DOK-not just a look at what verb was chosen.</a:t>
            </a:r>
          </a:p>
        </p:txBody>
      </p:sp>
      <p:sp>
        <p:nvSpPr>
          <p:cNvPr id="5" name="Slide Number Placeholder 4"/>
          <p:cNvSpPr>
            <a:spLocks noGrp="1"/>
          </p:cNvSpPr>
          <p:nvPr>
            <p:ph type="sldNum" sz="quarter" idx="12"/>
          </p:nvPr>
        </p:nvSpPr>
        <p:spPr/>
        <p:txBody>
          <a:bodyPr/>
          <a:lstStyle/>
          <a:p>
            <a:fld id="{9788D4CF-C8AC-4531-9F48-3B36099211B6}" type="slidenum">
              <a:rPr lang="en-US" smtClean="0"/>
              <a:pPr/>
              <a:t>25</a:t>
            </a:fld>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utoUpdateAnimBg="0"/>
    </p:bld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descr="MathDOK_Chart.pdf"/>
          <p:cNvPicPr>
            <a:picLocks noChangeAspect="1"/>
          </p:cNvPicPr>
          <p:nvPr/>
        </p:nvPicPr>
        <mc:AlternateContent>
          <mc:Choice xmlns:ma="http://schemas.microsoft.com/office/mac/drawingml/2008/main" Requires="ma">
            <p:blipFill>
              <a:blip r:embed="rId2"/>
              <a:stretch>
                <a:fillRect/>
              </a:stretch>
            </p:blipFill>
          </mc:Choice>
          <mc:Fallback>
            <p:blipFill>
              <a:blip r:embed="rId3"/>
              <a:stretch>
                <a:fillRect/>
              </a:stretch>
            </p:blipFill>
          </mc:Fallback>
        </mc:AlternateContent>
        <p:spPr>
          <a:xfrm>
            <a:off x="1447800" y="1309254"/>
            <a:ext cx="7180729" cy="5548745"/>
          </a:xfrm>
          <a:prstGeom prst="rect">
            <a:avLst/>
          </a:prstGeom>
        </p:spPr>
      </p:pic>
      <p:sp>
        <p:nvSpPr>
          <p:cNvPr id="5" name="Rectangle 4"/>
          <p:cNvSpPr/>
          <p:nvPr/>
        </p:nvSpPr>
        <p:spPr>
          <a:xfrm rot="5400000">
            <a:off x="2895600" y="152400"/>
            <a:ext cx="4419600" cy="71628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 name="Slide Number Placeholder 6"/>
          <p:cNvSpPr>
            <a:spLocks noGrp="1"/>
          </p:cNvSpPr>
          <p:nvPr>
            <p:ph type="sldNum" sz="quarter" idx="12"/>
          </p:nvPr>
        </p:nvSpPr>
        <p:spPr/>
        <p:txBody>
          <a:bodyPr/>
          <a:lstStyle/>
          <a:p>
            <a:fld id="{9788D4CF-C8AC-4531-9F48-3B36099211B6}" type="slidenum">
              <a:rPr lang="en-US" smtClean="0"/>
              <a:pPr/>
              <a:t>26</a:t>
            </a:fld>
            <a:endParaRPr lang="en-US" dirty="0"/>
          </a:p>
        </p:txBody>
      </p:sp>
      <p:sp>
        <p:nvSpPr>
          <p:cNvPr id="9" name="Rectangle 2"/>
          <p:cNvSpPr txBox="1">
            <a:spLocks noChangeArrowheads="1"/>
          </p:cNvSpPr>
          <p:nvPr/>
        </p:nvSpPr>
        <p:spPr bwMode="auto">
          <a:xfrm>
            <a:off x="1066800" y="304800"/>
            <a:ext cx="7315200" cy="990600"/>
          </a:xfrm>
          <a:prstGeom prst="rect">
            <a:avLst/>
          </a:prstGeom>
          <a:noFill/>
          <a:ln w="9525">
            <a:noFill/>
            <a:miter lim="800000"/>
            <a:headEnd/>
            <a:tailEnd/>
          </a:ln>
        </p:spPr>
        <p:txBody>
          <a:bodyPr anchor="ctr">
            <a:prstTxWarp prst="textNoShape">
              <a:avLst/>
            </a:prstTxWarp>
          </a:bodyPr>
          <a:lstStyle/>
          <a:p>
            <a:pPr algn="ctr"/>
            <a:r>
              <a:rPr lang="en-US" sz="4400" dirty="0" smtClean="0">
                <a:latin typeface="Calibri" charset="0"/>
                <a:hlinkClick r:id="rId4"/>
              </a:rPr>
              <a:t>Depth </a:t>
            </a:r>
            <a:r>
              <a:rPr lang="en-US" sz="4400" dirty="0">
                <a:latin typeface="Calibri" charset="0"/>
                <a:hlinkClick r:id="rId4"/>
              </a:rPr>
              <a:t>of </a:t>
            </a:r>
            <a:r>
              <a:rPr lang="en-US" sz="4400" dirty="0" smtClean="0">
                <a:latin typeface="Calibri" charset="0"/>
                <a:hlinkClick r:id="rId4"/>
              </a:rPr>
              <a:t>Knowledge</a:t>
            </a:r>
            <a:endParaRPr lang="en-US" sz="4400" dirty="0" smtClean="0">
              <a:latin typeface="Calibri" charset="0"/>
            </a:endParaRPr>
          </a:p>
          <a:p>
            <a:pPr algn="ctr"/>
            <a:r>
              <a:rPr lang="en-US" sz="4400" dirty="0" smtClean="0">
                <a:latin typeface="Calibri" charset="0"/>
              </a:rPr>
              <a:t>Grade Level Practice</a:t>
            </a:r>
            <a:endParaRPr lang="en-US" sz="4400" dirty="0">
              <a:latin typeface="Calibri" charset="0"/>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descr="NDE Logo Black Reversed.gif"/>
          <p:cNvPicPr>
            <a:picLocks noChangeAspect="1"/>
          </p:cNvPicPr>
          <p:nvPr/>
        </p:nvPicPr>
        <p:blipFill>
          <a:blip r:embed="rId3" cstate="print"/>
          <a:stretch>
            <a:fillRect/>
          </a:stretch>
        </p:blipFill>
        <p:spPr>
          <a:xfrm>
            <a:off x="76200" y="6096000"/>
            <a:ext cx="685800" cy="685800"/>
          </a:xfrm>
          <a:prstGeom prst="rect">
            <a:avLst/>
          </a:prstGeom>
          <a:ln w="25400">
            <a:solidFill>
              <a:schemeClr val="bg1"/>
            </a:solidFill>
          </a:ln>
        </p:spPr>
      </p:pic>
      <p:sp>
        <p:nvSpPr>
          <p:cNvPr id="5" name="TextBox 4"/>
          <p:cNvSpPr txBox="1"/>
          <p:nvPr/>
        </p:nvSpPr>
        <p:spPr>
          <a:xfrm>
            <a:off x="609600" y="1905000"/>
            <a:ext cx="3352800" cy="1631216"/>
          </a:xfrm>
          <a:prstGeom prst="rect">
            <a:avLst/>
          </a:prstGeom>
          <a:noFill/>
          <a:ln w="63500" cmpd="dbl">
            <a:solidFill>
              <a:schemeClr val="tx1"/>
            </a:solidFill>
          </a:ln>
        </p:spPr>
        <p:txBody>
          <a:bodyPr wrap="square" rtlCol="0">
            <a:spAutoFit/>
          </a:bodyPr>
          <a:lstStyle/>
          <a:p>
            <a:pPr algn="ctr"/>
            <a:endParaRPr lang="en-US" sz="400" dirty="0" smtClean="0"/>
          </a:p>
          <a:p>
            <a:pPr algn="ctr"/>
            <a:r>
              <a:rPr lang="en-US" sz="3200" dirty="0" smtClean="0">
                <a:solidFill>
                  <a:schemeClr val="tx1">
                    <a:lumMod val="75000"/>
                    <a:lumOff val="25000"/>
                  </a:schemeClr>
                </a:solidFill>
                <a:hlinkClick r:id="rId4"/>
              </a:rPr>
              <a:t>Performance Level Descriptors</a:t>
            </a:r>
            <a:endParaRPr lang="en-US" sz="3200" dirty="0">
              <a:solidFill>
                <a:schemeClr val="tx1">
                  <a:lumMod val="75000"/>
                  <a:lumOff val="25000"/>
                </a:schemeClr>
              </a:solidFill>
            </a:endParaRPr>
          </a:p>
        </p:txBody>
      </p:sp>
      <p:pic>
        <p:nvPicPr>
          <p:cNvPr id="9" name="Picture 8" descr="Picture2.png"/>
          <p:cNvPicPr>
            <a:picLocks noChangeAspect="1"/>
          </p:cNvPicPr>
          <p:nvPr/>
        </p:nvPicPr>
        <p:blipFill>
          <a:blip r:embed="rId5" cstate="print"/>
          <a:stretch>
            <a:fillRect/>
          </a:stretch>
        </p:blipFill>
        <p:spPr>
          <a:xfrm>
            <a:off x="4115276" y="0"/>
            <a:ext cx="4952524" cy="6400800"/>
          </a:xfrm>
          <a:prstGeom prst="rect">
            <a:avLst/>
          </a:prstGeom>
        </p:spPr>
      </p:pic>
      <p:sp>
        <p:nvSpPr>
          <p:cNvPr id="6" name="TextBox 5"/>
          <p:cNvSpPr txBox="1"/>
          <p:nvPr/>
        </p:nvSpPr>
        <p:spPr>
          <a:xfrm>
            <a:off x="533400" y="1066800"/>
            <a:ext cx="3124200" cy="461665"/>
          </a:xfrm>
          <a:prstGeom prst="rect">
            <a:avLst/>
          </a:prstGeom>
          <a:noFill/>
        </p:spPr>
        <p:txBody>
          <a:bodyPr wrap="square" rtlCol="0">
            <a:spAutoFit/>
          </a:bodyPr>
          <a:lstStyle/>
          <a:p>
            <a:r>
              <a:rPr lang="en-US" sz="2400" i="1" dirty="0" smtClean="0"/>
              <a:t>What are . . . </a:t>
            </a:r>
            <a:endParaRPr lang="en-US" sz="2400" i="1" dirty="0"/>
          </a:p>
        </p:txBody>
      </p:sp>
      <p:sp>
        <p:nvSpPr>
          <p:cNvPr id="7" name="Slide Number Placeholder 6"/>
          <p:cNvSpPr>
            <a:spLocks noGrp="1"/>
          </p:cNvSpPr>
          <p:nvPr>
            <p:ph type="sldNum" sz="quarter" idx="12"/>
          </p:nvPr>
        </p:nvSpPr>
        <p:spPr/>
        <p:txBody>
          <a:bodyPr/>
          <a:lstStyle/>
          <a:p>
            <a:fld id="{9788D4CF-C8AC-4531-9F48-3B36099211B6}" type="slidenum">
              <a:rPr lang="en-US" smtClean="0"/>
              <a:pPr/>
              <a:t>27</a:t>
            </a:fld>
            <a:endParaRPr lang="en-US" dirty="0"/>
          </a:p>
        </p:txBody>
      </p:sp>
    </p:spTree>
  </p:cSld>
  <p:clrMapOvr>
    <a:masterClrMapping/>
  </p:clrMapOvr>
  <p:transition spd="slow">
    <p:rand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7410" name="Picture 9" descr="Picture1.png"/>
          <p:cNvPicPr>
            <a:picLocks noChangeAspect="1"/>
          </p:cNvPicPr>
          <p:nvPr/>
        </p:nvPicPr>
        <p:blipFill>
          <a:blip r:embed="rId3"/>
          <a:srcRect/>
          <a:stretch>
            <a:fillRect/>
          </a:stretch>
        </p:blipFill>
        <p:spPr bwMode="auto">
          <a:xfrm>
            <a:off x="381001" y="457199"/>
            <a:ext cx="8305800" cy="6429063"/>
          </a:xfrm>
          <a:prstGeom prst="rect">
            <a:avLst/>
          </a:prstGeom>
          <a:noFill/>
          <a:ln w="9525">
            <a:noFill/>
            <a:miter lim="800000"/>
            <a:headEnd/>
            <a:tailEnd/>
          </a:ln>
        </p:spPr>
      </p:pic>
      <p:sp>
        <p:nvSpPr>
          <p:cNvPr id="7" name="Slide Number Placeholder 6"/>
          <p:cNvSpPr>
            <a:spLocks noGrp="1"/>
          </p:cNvSpPr>
          <p:nvPr>
            <p:ph type="sldNum" sz="quarter" idx="12"/>
          </p:nvPr>
        </p:nvSpPr>
        <p:spPr/>
        <p:txBody>
          <a:bodyPr/>
          <a:lstStyle/>
          <a:p>
            <a:fld id="{8BB638A2-8FDD-FF40-845F-BCDEF7E4EC2D}" type="slidenum">
              <a:rPr lang="en-US"/>
              <a:pPr/>
              <a:t>28</a:t>
            </a:fld>
            <a:endParaRPr lang="en-US"/>
          </a:p>
        </p:txBody>
      </p:sp>
      <p:sp>
        <p:nvSpPr>
          <p:cNvPr id="11" name="TextBox 10"/>
          <p:cNvSpPr txBox="1"/>
          <p:nvPr/>
        </p:nvSpPr>
        <p:spPr>
          <a:xfrm>
            <a:off x="1752600" y="-76200"/>
            <a:ext cx="7391400" cy="708025"/>
          </a:xfrm>
          <a:prstGeom prst="rect">
            <a:avLst/>
          </a:prstGeom>
          <a:noFill/>
        </p:spPr>
        <p:txBody>
          <a:bodyPr wrap="square">
            <a:spAutoFit/>
          </a:bodyPr>
          <a:lstStyle/>
          <a:p>
            <a:pPr algn="ctr" fontAlgn="auto">
              <a:spcBef>
                <a:spcPts val="0"/>
              </a:spcBef>
              <a:spcAft>
                <a:spcPts val="0"/>
              </a:spcAft>
              <a:defRPr/>
            </a:pPr>
            <a:r>
              <a:rPr lang="en-US" sz="4000" dirty="0">
                <a:solidFill>
                  <a:srgbClr val="C00000"/>
                </a:solidFill>
                <a:latin typeface="+mn-lt"/>
              </a:rPr>
              <a:t>Goals for Instruction</a:t>
            </a:r>
            <a:r>
              <a:rPr lang="en-US" sz="4000" dirty="0">
                <a:solidFill>
                  <a:schemeClr val="tx1">
                    <a:lumMod val="75000"/>
                    <a:lumOff val="25000"/>
                  </a:schemeClr>
                </a:solidFill>
                <a:latin typeface="+mn-lt"/>
              </a:rPr>
              <a:t> </a:t>
            </a:r>
          </a:p>
        </p:txBody>
      </p:sp>
      <p:cxnSp>
        <p:nvCxnSpPr>
          <p:cNvPr id="13" name="Straight Arrow Connector 12"/>
          <p:cNvCxnSpPr/>
          <p:nvPr/>
        </p:nvCxnSpPr>
        <p:spPr>
          <a:xfrm rot="5400000">
            <a:off x="4343400" y="762000"/>
            <a:ext cx="1981200" cy="167640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rot="16200000" flipH="1">
            <a:off x="4800600" y="1219200"/>
            <a:ext cx="1905000" cy="68580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pic>
        <p:nvPicPr>
          <p:cNvPr id="17415" name="Picture 7" descr="NeSAred.png"/>
          <p:cNvPicPr>
            <a:picLocks noChangeAspect="1"/>
          </p:cNvPicPr>
          <p:nvPr/>
        </p:nvPicPr>
        <p:blipFill>
          <a:blip r:embed="rId4"/>
          <a:srcRect/>
          <a:stretch>
            <a:fillRect/>
          </a:stretch>
        </p:blipFill>
        <p:spPr bwMode="auto">
          <a:xfrm>
            <a:off x="4133850" y="6400800"/>
            <a:ext cx="742950" cy="457200"/>
          </a:xfrm>
          <a:prstGeom prst="rect">
            <a:avLst/>
          </a:prstGeom>
          <a:noFill/>
          <a:ln w="9525">
            <a:noFill/>
            <a:miter lim="800000"/>
            <a:headEnd/>
            <a:tailEnd/>
          </a:ln>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1+#ppt_w/2"/>
                                          </p:val>
                                        </p:tav>
                                        <p:tav tm="100000">
                                          <p:val>
                                            <p:strVal val="#ppt_x"/>
                                          </p:val>
                                        </p:tav>
                                      </p:tavLst>
                                    </p:anim>
                                    <p:anim calcmode="lin" valueType="num">
                                      <p:cBhvr additive="base">
                                        <p:cTn id="8" dur="10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1000" fill="hold"/>
                                        <p:tgtEl>
                                          <p:spTgt spid="15"/>
                                        </p:tgtEl>
                                        <p:attrNameLst>
                                          <p:attrName>ppt_x</p:attrName>
                                        </p:attrNameLst>
                                      </p:cBhvr>
                                      <p:tavLst>
                                        <p:tav tm="0">
                                          <p:val>
                                            <p:strVal val="0-#ppt_w/2"/>
                                          </p:val>
                                        </p:tav>
                                        <p:tav tm="100000">
                                          <p:val>
                                            <p:strVal val="#ppt_x"/>
                                          </p:val>
                                        </p:tav>
                                      </p:tavLst>
                                    </p:anim>
                                    <p:anim calcmode="lin" valueType="num">
                                      <p:cBhvr additive="base">
                                        <p:cTn id="14" dur="10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descr="NDE Logo Black Reversed.gif"/>
          <p:cNvPicPr>
            <a:picLocks noChangeAspect="1"/>
          </p:cNvPicPr>
          <p:nvPr/>
        </p:nvPicPr>
        <p:blipFill>
          <a:blip r:embed="rId3" cstate="print"/>
          <a:stretch>
            <a:fillRect/>
          </a:stretch>
        </p:blipFill>
        <p:spPr>
          <a:xfrm>
            <a:off x="76200" y="6096000"/>
            <a:ext cx="685800" cy="685800"/>
          </a:xfrm>
          <a:prstGeom prst="rect">
            <a:avLst/>
          </a:prstGeom>
          <a:ln w="25400">
            <a:solidFill>
              <a:schemeClr val="bg1"/>
            </a:solidFill>
          </a:ln>
        </p:spPr>
      </p:pic>
      <p:sp>
        <p:nvSpPr>
          <p:cNvPr id="5" name="TextBox 4"/>
          <p:cNvSpPr txBox="1"/>
          <p:nvPr/>
        </p:nvSpPr>
        <p:spPr>
          <a:xfrm>
            <a:off x="304800" y="762000"/>
            <a:ext cx="3657600" cy="1138773"/>
          </a:xfrm>
          <a:prstGeom prst="rect">
            <a:avLst/>
          </a:prstGeom>
          <a:noFill/>
          <a:ln w="63500" cmpd="dbl">
            <a:solidFill>
              <a:schemeClr val="tx1"/>
            </a:solidFill>
          </a:ln>
        </p:spPr>
        <p:txBody>
          <a:bodyPr wrap="square" rtlCol="0">
            <a:spAutoFit/>
          </a:bodyPr>
          <a:lstStyle/>
          <a:p>
            <a:pPr algn="ctr"/>
            <a:endParaRPr lang="en-US" sz="400" dirty="0" smtClean="0"/>
          </a:p>
          <a:p>
            <a:pPr algn="ctr"/>
            <a:r>
              <a:rPr lang="en-US" sz="3200" dirty="0" smtClean="0">
                <a:solidFill>
                  <a:schemeClr val="tx1">
                    <a:lumMod val="75000"/>
                    <a:lumOff val="25000"/>
                  </a:schemeClr>
                </a:solidFill>
                <a:hlinkClick r:id="rId4"/>
              </a:rPr>
              <a:t>Accommodation Guides</a:t>
            </a:r>
            <a:endParaRPr lang="en-US" sz="3200" dirty="0">
              <a:solidFill>
                <a:schemeClr val="tx1">
                  <a:lumMod val="75000"/>
                  <a:lumOff val="25000"/>
                </a:schemeClr>
              </a:solidFill>
            </a:endParaRPr>
          </a:p>
        </p:txBody>
      </p:sp>
      <p:sp>
        <p:nvSpPr>
          <p:cNvPr id="6" name="TextBox 5"/>
          <p:cNvSpPr txBox="1"/>
          <p:nvPr/>
        </p:nvSpPr>
        <p:spPr>
          <a:xfrm>
            <a:off x="533400" y="76200"/>
            <a:ext cx="3124200" cy="461665"/>
          </a:xfrm>
          <a:prstGeom prst="rect">
            <a:avLst/>
          </a:prstGeom>
          <a:noFill/>
        </p:spPr>
        <p:txBody>
          <a:bodyPr wrap="square" rtlCol="0">
            <a:spAutoFit/>
          </a:bodyPr>
          <a:lstStyle/>
          <a:p>
            <a:r>
              <a:rPr lang="en-US" sz="2400" i="1" dirty="0" smtClean="0"/>
              <a:t>What are . . . </a:t>
            </a:r>
            <a:endParaRPr lang="en-US" sz="2400" i="1" dirty="0"/>
          </a:p>
        </p:txBody>
      </p:sp>
      <p:sp>
        <p:nvSpPr>
          <p:cNvPr id="7" name="Slide Number Placeholder 6"/>
          <p:cNvSpPr>
            <a:spLocks noGrp="1"/>
          </p:cNvSpPr>
          <p:nvPr>
            <p:ph type="sldNum" sz="quarter" idx="12"/>
          </p:nvPr>
        </p:nvSpPr>
        <p:spPr/>
        <p:txBody>
          <a:bodyPr/>
          <a:lstStyle/>
          <a:p>
            <a:fld id="{9788D4CF-C8AC-4531-9F48-3B36099211B6}" type="slidenum">
              <a:rPr lang="en-US" smtClean="0"/>
              <a:pPr/>
              <a:t>29</a:t>
            </a:fld>
            <a:endParaRPr lang="en-US" dirty="0"/>
          </a:p>
        </p:txBody>
      </p:sp>
      <p:pic>
        <p:nvPicPr>
          <p:cNvPr id="8" name="Picture 7" descr="NeSA_Accommodations.pdf"/>
          <p:cNvPicPr>
            <a:picLocks noChangeAspect="1"/>
          </p:cNvPicPr>
          <p:nvPr/>
        </p:nvPicPr>
        <mc:AlternateContent>
          <mc:Choice xmlns:ma="http://schemas.microsoft.com/office/mac/drawingml/2008/main" Requires="ma">
            <p:blipFill>
              <a:blip r:embed="rId5"/>
              <a:stretch>
                <a:fillRect/>
              </a:stretch>
            </p:blipFill>
          </mc:Choice>
          <mc:Fallback>
            <p:blipFill>
              <a:blip r:embed="rId6"/>
              <a:stretch>
                <a:fillRect/>
              </a:stretch>
            </p:blipFill>
          </mc:Fallback>
        </mc:AlternateContent>
        <p:spPr>
          <a:xfrm>
            <a:off x="609600" y="2514600"/>
            <a:ext cx="3550024" cy="2743200"/>
          </a:xfrm>
          <a:prstGeom prst="rect">
            <a:avLst/>
          </a:prstGeom>
        </p:spPr>
      </p:pic>
      <p:sp>
        <p:nvSpPr>
          <p:cNvPr id="10" name="Rectangle 9"/>
          <p:cNvSpPr/>
          <p:nvPr/>
        </p:nvSpPr>
        <p:spPr>
          <a:xfrm>
            <a:off x="533400" y="2514600"/>
            <a:ext cx="3657600" cy="27432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4800600" y="3581400"/>
            <a:ext cx="3657600" cy="27432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4800600" y="304800"/>
            <a:ext cx="3657600" cy="27432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3" name="Picture 12" descr="NeSA_Accommodations.pdf"/>
          <p:cNvPicPr>
            <a:picLocks noChangeAspect="1"/>
          </p:cNvPicPr>
          <p:nvPr/>
        </p:nvPicPr>
        <mc:AlternateContent>
          <mc:Choice xmlns:ma="http://schemas.microsoft.com/office/mac/drawingml/2008/main" Requires="ma">
            <p:blipFill>
              <a:blip r:embed="rId7"/>
              <a:stretch>
                <a:fillRect/>
              </a:stretch>
            </p:blipFill>
          </mc:Choice>
          <mc:Fallback>
            <p:blipFill>
              <a:blip r:embed="rId8"/>
              <a:stretch>
                <a:fillRect/>
              </a:stretch>
            </p:blipFill>
          </mc:Fallback>
        </mc:AlternateContent>
        <p:spPr>
          <a:xfrm>
            <a:off x="4876800" y="228600"/>
            <a:ext cx="3550024" cy="2743200"/>
          </a:xfrm>
          <a:prstGeom prst="rect">
            <a:avLst/>
          </a:prstGeom>
        </p:spPr>
      </p:pic>
      <p:pic>
        <p:nvPicPr>
          <p:cNvPr id="14" name="Picture 13" descr="NeSA_Accommodations.pdf"/>
          <p:cNvPicPr>
            <a:picLocks noChangeAspect="1"/>
          </p:cNvPicPr>
          <p:nvPr/>
        </p:nvPicPr>
        <mc:AlternateContent>
          <mc:Choice xmlns:ma="http://schemas.microsoft.com/office/mac/drawingml/2008/main" Requires="ma">
            <p:blipFill>
              <a:blip r:embed="rId9"/>
              <a:stretch>
                <a:fillRect/>
              </a:stretch>
            </p:blipFill>
          </mc:Choice>
          <mc:Fallback>
            <p:blipFill>
              <a:blip r:embed="rId10"/>
              <a:stretch>
                <a:fillRect/>
              </a:stretch>
            </p:blipFill>
          </mc:Fallback>
        </mc:AlternateContent>
        <p:spPr>
          <a:xfrm>
            <a:off x="4831976" y="3581400"/>
            <a:ext cx="3550024" cy="2743200"/>
          </a:xfrm>
          <a:prstGeom prst="rect">
            <a:avLst/>
          </a:prstGeom>
        </p:spPr>
      </p:pic>
    </p:spTree>
  </p:cSld>
  <p:clrMapOvr>
    <a:masterClrMapping/>
  </p:clrMapOvr>
  <p:transition spd="slow">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036637"/>
            <a:ext cx="8915400" cy="4525963"/>
          </a:xfrm>
        </p:spPr>
        <p:txBody>
          <a:bodyPr>
            <a:normAutofit fontScale="92500" lnSpcReduction="10000"/>
          </a:bodyPr>
          <a:lstStyle/>
          <a:p>
            <a:pPr>
              <a:spcAft>
                <a:spcPts val="1200"/>
              </a:spcAft>
            </a:pPr>
            <a:r>
              <a:rPr lang="en-US" sz="4000" dirty="0" smtClean="0"/>
              <a:t>Share the highlights of your break that includes using numbers.</a:t>
            </a:r>
          </a:p>
          <a:p>
            <a:pPr>
              <a:spcAft>
                <a:spcPts val="1200"/>
              </a:spcAft>
            </a:pPr>
            <a:r>
              <a:rPr lang="en-US" sz="4000" dirty="0" smtClean="0"/>
              <a:t>Be creative!</a:t>
            </a:r>
          </a:p>
          <a:p>
            <a:pPr>
              <a:spcAft>
                <a:spcPts val="1200"/>
              </a:spcAft>
            </a:pPr>
            <a:r>
              <a:rPr lang="en-US" sz="4000" dirty="0" smtClean="0"/>
              <a:t>Post as Anonymous on </a:t>
            </a:r>
            <a:r>
              <a:rPr lang="en-US" sz="4000" dirty="0" err="1" smtClean="0"/>
              <a:t>Wallwisher</a:t>
            </a:r>
            <a:r>
              <a:rPr lang="en-US" sz="4000" dirty="0" smtClean="0"/>
              <a:t> at </a:t>
            </a:r>
            <a:r>
              <a:rPr lang="en-US" sz="4000" dirty="0" smtClean="0">
                <a:hlinkClick r:id="rId2"/>
              </a:rPr>
              <a:t>http://www.wallwisher.com/wall/ElkhornNeSA</a:t>
            </a:r>
            <a:r>
              <a:rPr lang="en-US" sz="4000" dirty="0" smtClean="0"/>
              <a:t> </a:t>
            </a:r>
          </a:p>
          <a:p>
            <a:pPr>
              <a:spcAft>
                <a:spcPts val="1200"/>
              </a:spcAft>
            </a:pPr>
            <a:r>
              <a:rPr lang="en-US" sz="4000" dirty="0" smtClean="0"/>
              <a:t>Try to guess who posted what…</a:t>
            </a:r>
            <a:endParaRPr lang="en-US" sz="4000" dirty="0"/>
          </a:p>
        </p:txBody>
      </p:sp>
      <p:sp>
        <p:nvSpPr>
          <p:cNvPr id="3" name="Slide Number Placeholder 2"/>
          <p:cNvSpPr>
            <a:spLocks noGrp="1"/>
          </p:cNvSpPr>
          <p:nvPr>
            <p:ph type="sldNum" sz="quarter" idx="12"/>
          </p:nvPr>
        </p:nvSpPr>
        <p:spPr/>
        <p:txBody>
          <a:bodyPr/>
          <a:lstStyle/>
          <a:p>
            <a:fld id="{9788D4CF-C8AC-4531-9F48-3B36099211B6}" type="slidenum">
              <a:rPr lang="en-US" smtClean="0"/>
              <a:pPr/>
              <a:t>3</a:t>
            </a:fld>
            <a:endParaRPr lang="en-US" dirty="0"/>
          </a:p>
        </p:txBody>
      </p:sp>
      <p:sp>
        <p:nvSpPr>
          <p:cNvPr id="4" name="Title 3"/>
          <p:cNvSpPr>
            <a:spLocks noGrp="1"/>
          </p:cNvSpPr>
          <p:nvPr>
            <p:ph type="title"/>
          </p:nvPr>
        </p:nvSpPr>
        <p:spPr>
          <a:xfrm>
            <a:off x="457200" y="-76200"/>
            <a:ext cx="8229600" cy="1143000"/>
          </a:xfrm>
        </p:spPr>
        <p:txBody>
          <a:bodyPr/>
          <a:lstStyle/>
          <a:p>
            <a:pPr algn="ctr"/>
            <a:r>
              <a:rPr lang="en-US" dirty="0" smtClean="0"/>
              <a:t>Holiday Break… in Numbers!</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Rectangle 5"/>
          <p:cNvSpPr/>
          <p:nvPr/>
        </p:nvSpPr>
        <p:spPr>
          <a:xfrm>
            <a:off x="533400" y="2362200"/>
            <a:ext cx="7543800" cy="762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descr="NDE Logo Black Reversed.gif"/>
          <p:cNvPicPr>
            <a:picLocks noChangeAspect="1"/>
          </p:cNvPicPr>
          <p:nvPr/>
        </p:nvPicPr>
        <p:blipFill>
          <a:blip r:embed="rId3" cstate="print"/>
          <a:stretch>
            <a:fillRect/>
          </a:stretch>
        </p:blipFill>
        <p:spPr>
          <a:xfrm>
            <a:off x="76200" y="6096000"/>
            <a:ext cx="685800" cy="685800"/>
          </a:xfrm>
          <a:prstGeom prst="rect">
            <a:avLst/>
          </a:prstGeom>
          <a:ln w="25400">
            <a:solidFill>
              <a:schemeClr val="bg1"/>
            </a:solidFill>
          </a:ln>
        </p:spPr>
      </p:pic>
      <p:sp>
        <p:nvSpPr>
          <p:cNvPr id="4" name="TextBox 3"/>
          <p:cNvSpPr txBox="1"/>
          <p:nvPr/>
        </p:nvSpPr>
        <p:spPr>
          <a:xfrm>
            <a:off x="533400" y="900529"/>
            <a:ext cx="8001000" cy="4585871"/>
          </a:xfrm>
          <a:prstGeom prst="rect">
            <a:avLst/>
          </a:prstGeom>
          <a:noFill/>
        </p:spPr>
        <p:txBody>
          <a:bodyPr wrap="square" rtlCol="0">
            <a:spAutoFit/>
          </a:bodyPr>
          <a:lstStyle/>
          <a:p>
            <a:r>
              <a:rPr lang="en-US" sz="2400" i="1" dirty="0" smtClean="0"/>
              <a:t>Where do we find the content components of NeSA?</a:t>
            </a:r>
          </a:p>
          <a:p>
            <a:endParaRPr lang="en-US" sz="2400" i="1" dirty="0" smtClean="0"/>
          </a:p>
          <a:p>
            <a:endParaRPr lang="en-US" sz="2400" i="1" dirty="0" smtClean="0"/>
          </a:p>
          <a:p>
            <a:endParaRPr lang="en-US" sz="2400" i="1" dirty="0" smtClean="0"/>
          </a:p>
          <a:p>
            <a:pPr algn="ctr"/>
            <a:r>
              <a:rPr lang="en-US" sz="2800" b="1" dirty="0" smtClean="0">
                <a:solidFill>
                  <a:schemeClr val="bg1"/>
                </a:solidFill>
              </a:rPr>
              <a:t>www.education.ne.gov/Assessment</a:t>
            </a:r>
          </a:p>
          <a:p>
            <a:pPr algn="ctr"/>
            <a:endParaRPr lang="en-US" sz="2800" b="1" dirty="0" smtClean="0"/>
          </a:p>
          <a:p>
            <a:pPr algn="ctr"/>
            <a:endParaRPr lang="en-US" sz="2800" b="1" dirty="0" smtClean="0"/>
          </a:p>
          <a:p>
            <a:pPr marL="1266825" indent="385763">
              <a:buClr>
                <a:schemeClr val="accent1"/>
              </a:buClr>
              <a:buFont typeface="Wingdings" pitchFamily="2" charset="2"/>
              <a:buChar char="ü"/>
            </a:pPr>
            <a:r>
              <a:rPr lang="en-US" sz="2800" b="1" dirty="0" smtClean="0"/>
              <a:t>Tables of Specification</a:t>
            </a:r>
          </a:p>
          <a:p>
            <a:pPr marL="1266825" indent="385763">
              <a:buClr>
                <a:schemeClr val="accent1"/>
              </a:buClr>
              <a:buFont typeface="Wingdings" pitchFamily="2" charset="2"/>
              <a:buChar char="ü"/>
            </a:pPr>
            <a:r>
              <a:rPr lang="en-US" sz="2800" b="1" dirty="0" smtClean="0"/>
              <a:t>Performance Level Descriptors</a:t>
            </a:r>
          </a:p>
          <a:p>
            <a:pPr marL="1266825" indent="385763">
              <a:buClr>
                <a:schemeClr val="accent1"/>
              </a:buClr>
              <a:buFont typeface="Wingdings" pitchFamily="2" charset="2"/>
              <a:buChar char="ü"/>
            </a:pPr>
            <a:r>
              <a:rPr lang="en-US" sz="2800" b="1" dirty="0" smtClean="0"/>
              <a:t>Accommodations Guides</a:t>
            </a:r>
          </a:p>
          <a:p>
            <a:pPr marL="1266825" indent="385763">
              <a:buClr>
                <a:schemeClr val="accent1"/>
              </a:buClr>
              <a:buFont typeface="Wingdings" pitchFamily="2" charset="2"/>
              <a:buChar char="ü"/>
            </a:pPr>
            <a:r>
              <a:rPr lang="en-US" sz="2800" b="1" dirty="0" smtClean="0"/>
              <a:t>Webb’s DOK documents</a:t>
            </a:r>
            <a:endParaRPr lang="en-US" sz="2800" b="1" dirty="0"/>
          </a:p>
        </p:txBody>
      </p:sp>
      <p:sp>
        <p:nvSpPr>
          <p:cNvPr id="5" name="Slide Number Placeholder 4"/>
          <p:cNvSpPr>
            <a:spLocks noGrp="1"/>
          </p:cNvSpPr>
          <p:nvPr>
            <p:ph type="sldNum" sz="quarter" idx="12"/>
          </p:nvPr>
        </p:nvSpPr>
        <p:spPr/>
        <p:txBody>
          <a:bodyPr/>
          <a:lstStyle/>
          <a:p>
            <a:fld id="{9788D4CF-C8AC-4531-9F48-3B36099211B6}" type="slidenum">
              <a:rPr lang="en-US" smtClean="0"/>
              <a:pPr/>
              <a:t>30</a:t>
            </a:fld>
            <a:endParaRPr lang="en-US" dirty="0"/>
          </a:p>
        </p:txBody>
      </p:sp>
    </p:spTree>
  </p:cSld>
  <p:clrMapOvr>
    <a:masterClrMapping/>
  </p:clrMapOvr>
  <p:transition spd="slow">
    <p:random/>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descr="NDE Logo Black Reversed.gif"/>
          <p:cNvPicPr>
            <a:picLocks noChangeAspect="1"/>
          </p:cNvPicPr>
          <p:nvPr/>
        </p:nvPicPr>
        <p:blipFill>
          <a:blip r:embed="rId3" cstate="print"/>
          <a:stretch>
            <a:fillRect/>
          </a:stretch>
        </p:blipFill>
        <p:spPr>
          <a:xfrm>
            <a:off x="76200" y="6096000"/>
            <a:ext cx="685800" cy="685800"/>
          </a:xfrm>
          <a:prstGeom prst="rect">
            <a:avLst/>
          </a:prstGeom>
          <a:ln w="25400">
            <a:solidFill>
              <a:schemeClr val="bg1"/>
            </a:solidFill>
          </a:ln>
        </p:spPr>
      </p:pic>
      <p:sp>
        <p:nvSpPr>
          <p:cNvPr id="4" name="TextBox 3"/>
          <p:cNvSpPr txBox="1"/>
          <p:nvPr/>
        </p:nvSpPr>
        <p:spPr>
          <a:xfrm>
            <a:off x="5257800" y="6488668"/>
            <a:ext cx="3886200" cy="369332"/>
          </a:xfrm>
          <a:prstGeom prst="rect">
            <a:avLst/>
          </a:prstGeom>
          <a:noFill/>
        </p:spPr>
        <p:txBody>
          <a:bodyPr wrap="square" rtlCol="0">
            <a:spAutoFit/>
          </a:bodyPr>
          <a:lstStyle/>
          <a:p>
            <a:pPr algn="ctr"/>
            <a:r>
              <a:rPr lang="en-US" i="1" dirty="0" smtClean="0"/>
              <a:t>~NeSA Terminology~</a:t>
            </a:r>
            <a:endParaRPr lang="en-US" i="1" dirty="0"/>
          </a:p>
        </p:txBody>
      </p:sp>
      <p:sp>
        <p:nvSpPr>
          <p:cNvPr id="5" name="TextBox 4"/>
          <p:cNvSpPr txBox="1"/>
          <p:nvPr/>
        </p:nvSpPr>
        <p:spPr>
          <a:xfrm>
            <a:off x="381000" y="457200"/>
            <a:ext cx="8458200" cy="1754326"/>
          </a:xfrm>
          <a:prstGeom prst="rect">
            <a:avLst/>
          </a:prstGeom>
          <a:noFill/>
        </p:spPr>
        <p:txBody>
          <a:bodyPr wrap="square" rtlCol="0">
            <a:spAutoFit/>
          </a:bodyPr>
          <a:lstStyle/>
          <a:p>
            <a:r>
              <a:rPr lang="en-US" sz="3600" dirty="0" smtClean="0">
                <a:solidFill>
                  <a:schemeClr val="tx1">
                    <a:lumMod val="75000"/>
                    <a:lumOff val="25000"/>
                  </a:schemeClr>
                </a:solidFill>
              </a:rPr>
              <a:t>PERFORMANCE LEVELS - three possible categories of student performance on NeSA</a:t>
            </a:r>
            <a:endParaRPr lang="en-US" sz="3600" dirty="0">
              <a:solidFill>
                <a:schemeClr val="tx1">
                  <a:lumMod val="75000"/>
                  <a:lumOff val="25000"/>
                </a:schemeClr>
              </a:solidFill>
            </a:endParaRPr>
          </a:p>
        </p:txBody>
      </p:sp>
      <p:graphicFrame>
        <p:nvGraphicFramePr>
          <p:cNvPr id="8" name="Table 7"/>
          <p:cNvGraphicFramePr>
            <a:graphicFrameLocks noGrp="1"/>
          </p:cNvGraphicFramePr>
          <p:nvPr/>
        </p:nvGraphicFramePr>
        <p:xfrm>
          <a:off x="1524000" y="2895600"/>
          <a:ext cx="6096000" cy="1788160"/>
        </p:xfrm>
        <a:graphic>
          <a:graphicData uri="http://schemas.openxmlformats.org/drawingml/2006/table">
            <a:tbl>
              <a:tblPr firstRow="1" bandRow="1">
                <a:tableStyleId>{5C22544A-7EE6-4342-B048-85BDC9FD1C3A}</a:tableStyleId>
              </a:tblPr>
              <a:tblGrid>
                <a:gridCol w="6096000"/>
              </a:tblGrid>
              <a:tr h="370840">
                <a:tc>
                  <a:txBody>
                    <a:bodyPr/>
                    <a:lstStyle/>
                    <a:p>
                      <a:pPr algn="ctr"/>
                      <a:r>
                        <a:rPr lang="en-US" dirty="0" smtClean="0">
                          <a:solidFill>
                            <a:schemeClr val="bg1"/>
                          </a:solidFill>
                        </a:rPr>
                        <a:t>NeSA Performance Levels</a:t>
                      </a:r>
                    </a:p>
                  </a:txBody>
                  <a:tcPr/>
                </a:tc>
              </a:tr>
              <a:tr h="370840">
                <a:tc>
                  <a:txBody>
                    <a:bodyPr/>
                    <a:lstStyle/>
                    <a:p>
                      <a:pPr algn="ctr"/>
                      <a:r>
                        <a:rPr lang="en-US" dirty="0" smtClean="0"/>
                        <a:t>Exceeds the Standards</a:t>
                      </a:r>
                      <a:endParaRPr lang="en-US" dirty="0"/>
                    </a:p>
                  </a:txBody>
                  <a:tcPr/>
                </a:tc>
              </a:tr>
              <a:tr h="370840">
                <a:tc>
                  <a:txBody>
                    <a:bodyPr/>
                    <a:lstStyle/>
                    <a:p>
                      <a:pPr algn="ctr"/>
                      <a:r>
                        <a:rPr lang="en-US" dirty="0" smtClean="0"/>
                        <a:t>Meets the Standards</a:t>
                      </a:r>
                      <a:endParaRPr lang="en-US" dirty="0"/>
                    </a:p>
                  </a:txBody>
                  <a:tcPr/>
                </a:tc>
              </a:tr>
              <a:tr h="370840">
                <a:tc>
                  <a:txBody>
                    <a:bodyPr/>
                    <a:lstStyle/>
                    <a:p>
                      <a:pPr algn="ctr"/>
                      <a:r>
                        <a:rPr lang="en-US" dirty="0" smtClean="0"/>
                        <a:t>Below the Standards</a:t>
                      </a:r>
                      <a:endParaRPr lang="en-US" dirty="0"/>
                    </a:p>
                  </a:txBody>
                  <a:tcPr/>
                </a:tc>
              </a:tr>
            </a:tbl>
          </a:graphicData>
        </a:graphic>
      </p:graphicFrame>
      <p:sp>
        <p:nvSpPr>
          <p:cNvPr id="6" name="Slide Number Placeholder 5"/>
          <p:cNvSpPr>
            <a:spLocks noGrp="1"/>
          </p:cNvSpPr>
          <p:nvPr>
            <p:ph type="sldNum" sz="quarter" idx="12"/>
          </p:nvPr>
        </p:nvSpPr>
        <p:spPr/>
        <p:txBody>
          <a:bodyPr/>
          <a:lstStyle/>
          <a:p>
            <a:fld id="{9788D4CF-C8AC-4531-9F48-3B36099211B6}" type="slidenum">
              <a:rPr lang="en-US" smtClean="0"/>
              <a:pPr/>
              <a:t>31</a:t>
            </a:fld>
            <a:endParaRPr lang="en-US" dirty="0"/>
          </a:p>
        </p:txBody>
      </p:sp>
    </p:spTree>
  </p:cSld>
  <p:clrMapOvr>
    <a:masterClrMapping/>
  </p:clrMapOvr>
  <p:transition spd="slow">
    <p:random/>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9788D4CF-C8AC-4531-9F48-3B36099211B6}" type="slidenum">
              <a:rPr lang="en-US" smtClean="0"/>
              <a:pPr/>
              <a:t>32</a:t>
            </a:fld>
            <a:endParaRPr lang="en-US" dirty="0"/>
          </a:p>
        </p:txBody>
      </p:sp>
      <p:sp>
        <p:nvSpPr>
          <p:cNvPr id="4" name="Content Placeholder 1"/>
          <p:cNvSpPr txBox="1">
            <a:spLocks/>
          </p:cNvSpPr>
          <p:nvPr/>
        </p:nvSpPr>
        <p:spPr>
          <a:xfrm>
            <a:off x="228600" y="1524000"/>
            <a:ext cx="8229600" cy="4572000"/>
          </a:xfrm>
          <a:prstGeom prst="rect">
            <a:avLst/>
          </a:prstGeom>
        </p:spPr>
        <p:txBody>
          <a:bodyPr>
            <a:normAutofit fontScale="40000" lnSpcReduction="20000"/>
          </a:bodyPr>
          <a:lstStyle/>
          <a:p>
            <a:pPr marL="365760" marR="0" lvl="0" indent="-256032" algn="l" defTabSz="914400" rtl="0" eaLnBrk="1" fontAlgn="auto" latinLnBrk="0" hangingPunct="1">
              <a:lnSpc>
                <a:spcPct val="100000"/>
              </a:lnSpc>
              <a:spcBef>
                <a:spcPts val="400"/>
              </a:spcBef>
              <a:spcAft>
                <a:spcPts val="0"/>
              </a:spcAft>
              <a:buClr>
                <a:schemeClr val="accent1"/>
              </a:buClr>
              <a:buSzPct val="68000"/>
              <a:tabLst/>
              <a:defRPr/>
            </a:pPr>
            <a:r>
              <a:rPr kumimoji="0" lang="en-US" sz="7000" b="1" i="0" u="sng" strike="noStrike" kern="1200" cap="none" spc="0" normalizeH="0" baseline="0" noProof="0" dirty="0" smtClean="0">
                <a:ln>
                  <a:noFill/>
                </a:ln>
                <a:solidFill>
                  <a:schemeClr val="tx1"/>
                </a:solidFill>
                <a:effectLst/>
                <a:uLnTx/>
                <a:uFillTx/>
                <a:latin typeface="+mn-lt"/>
                <a:ea typeface="+mn-ea"/>
                <a:cs typeface="+mn-cs"/>
              </a:rPr>
              <a:t>Cut score processes:</a:t>
            </a:r>
          </a:p>
          <a:p>
            <a:pPr marL="365760" marR="0" lvl="0" indent="-256032" algn="l" defTabSz="914400" rtl="0" eaLnBrk="1" fontAlgn="auto" latinLnBrk="0" hangingPunct="1">
              <a:lnSpc>
                <a:spcPct val="100000"/>
              </a:lnSpc>
              <a:spcBef>
                <a:spcPts val="400"/>
              </a:spcBef>
              <a:spcAft>
                <a:spcPts val="0"/>
              </a:spcAft>
              <a:buClr>
                <a:schemeClr val="accent1"/>
              </a:buClr>
              <a:buSzPct val="68000"/>
              <a:tabLst/>
              <a:defRPr/>
            </a:pPr>
            <a:endParaRPr kumimoji="0" lang="en-US" sz="700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l" defTabSz="914400" rtl="0" eaLnBrk="1" fontAlgn="auto" latinLnBrk="0" hangingPunct="1">
              <a:lnSpc>
                <a:spcPct val="170000"/>
              </a:lnSpc>
              <a:spcBef>
                <a:spcPts val="400"/>
              </a:spcBef>
              <a:spcAft>
                <a:spcPts val="0"/>
              </a:spcAft>
              <a:buClr>
                <a:schemeClr val="accent1"/>
              </a:buClr>
              <a:buSzPct val="68000"/>
              <a:buFont typeface="Wingdings" pitchFamily="2" charset="2"/>
              <a:buChar char="ü"/>
              <a:tabLst/>
              <a:defRPr/>
            </a:pPr>
            <a:r>
              <a:rPr kumimoji="0" lang="en-US" sz="7000" i="0" u="none" strike="noStrike" kern="1200" cap="none" spc="0" normalizeH="0" baseline="0" noProof="0" dirty="0" smtClean="0">
                <a:ln>
                  <a:noFill/>
                </a:ln>
                <a:solidFill>
                  <a:schemeClr val="tx1"/>
                </a:solidFill>
                <a:effectLst/>
                <a:uLnTx/>
                <a:uFillTx/>
                <a:latin typeface="+mn-lt"/>
                <a:ea typeface="+mn-ea"/>
                <a:cs typeface="+mn-cs"/>
              </a:rPr>
              <a:t>Contrasting Group Method – 400+ teachers</a:t>
            </a:r>
          </a:p>
          <a:p>
            <a:pPr marL="365760" marR="0" lvl="0" indent="-256032" algn="l" defTabSz="914400" rtl="0" eaLnBrk="1" fontAlgn="auto" latinLnBrk="0" hangingPunct="1">
              <a:lnSpc>
                <a:spcPct val="170000"/>
              </a:lnSpc>
              <a:spcBef>
                <a:spcPts val="400"/>
              </a:spcBef>
              <a:spcAft>
                <a:spcPts val="0"/>
              </a:spcAft>
              <a:buClr>
                <a:schemeClr val="accent1"/>
              </a:buClr>
              <a:buSzPct val="68000"/>
              <a:buFont typeface="Wingdings" pitchFamily="2" charset="2"/>
              <a:buChar char="ü"/>
              <a:tabLst/>
              <a:defRPr/>
            </a:pPr>
            <a:r>
              <a:rPr lang="en-US" sz="7000" dirty="0" smtClean="0"/>
              <a:t>Bookmark Method – 100+ teachers</a:t>
            </a:r>
          </a:p>
          <a:p>
            <a:pPr marL="365760" marR="0" lvl="0" indent="-256032" algn="l" defTabSz="914400" rtl="0" eaLnBrk="1" fontAlgn="auto" latinLnBrk="0" hangingPunct="1">
              <a:lnSpc>
                <a:spcPct val="170000"/>
              </a:lnSpc>
              <a:spcBef>
                <a:spcPts val="400"/>
              </a:spcBef>
              <a:spcAft>
                <a:spcPts val="0"/>
              </a:spcAft>
              <a:buClr>
                <a:schemeClr val="accent1"/>
              </a:buClr>
              <a:buSzPct val="68000"/>
              <a:buFont typeface="Wingdings" pitchFamily="2" charset="2"/>
              <a:buChar char="ü"/>
              <a:tabLst/>
              <a:defRPr/>
            </a:pPr>
            <a:r>
              <a:rPr kumimoji="0" lang="en-US" sz="7000" i="0" u="none" strike="noStrike" kern="1200" cap="none" spc="0" normalizeH="0" baseline="0" noProof="0" dirty="0" smtClean="0">
                <a:ln>
                  <a:noFill/>
                </a:ln>
                <a:solidFill>
                  <a:schemeClr val="tx1"/>
                </a:solidFill>
                <a:effectLst/>
                <a:uLnTx/>
                <a:uFillTx/>
                <a:latin typeface="+mn-lt"/>
                <a:ea typeface="+mn-ea"/>
                <a:cs typeface="+mn-cs"/>
              </a:rPr>
              <a:t>State Board of Education Reviewed</a:t>
            </a:r>
            <a:r>
              <a:rPr kumimoji="0" lang="en-US" sz="7000" i="0" u="none" strike="noStrike" kern="1200" cap="none" spc="0" normalizeH="0" noProof="0" dirty="0" smtClean="0">
                <a:ln>
                  <a:noFill/>
                </a:ln>
                <a:solidFill>
                  <a:schemeClr val="tx1"/>
                </a:solidFill>
                <a:effectLst/>
                <a:uLnTx/>
                <a:uFillTx/>
                <a:latin typeface="+mn-lt"/>
                <a:ea typeface="+mn-ea"/>
                <a:cs typeface="+mn-cs"/>
              </a:rPr>
              <a:t> </a:t>
            </a:r>
            <a:endParaRPr kumimoji="0" lang="en-US" sz="7000" i="0" u="none" strike="noStrike" kern="1200" cap="none" spc="0" normalizeH="0" baseline="0" noProof="0" dirty="0" smtClean="0">
              <a:ln>
                <a:noFill/>
              </a:ln>
              <a:solidFill>
                <a:schemeClr val="tx1"/>
              </a:solidFill>
              <a:effectLst/>
              <a:uLnTx/>
              <a:uFillTx/>
              <a:latin typeface="+mn-lt"/>
              <a:ea typeface="+mn-ea"/>
              <a:cs typeface="+mn-cs"/>
            </a:endParaRPr>
          </a:p>
          <a:p>
            <a:pPr marL="365125" marR="0" lvl="0" indent="207963" algn="l" defTabSz="914400" rtl="0" eaLnBrk="1" fontAlgn="auto" latinLnBrk="0" hangingPunct="1">
              <a:lnSpc>
                <a:spcPct val="100000"/>
              </a:lnSpc>
              <a:spcBef>
                <a:spcPts val="400"/>
              </a:spcBef>
              <a:spcAft>
                <a:spcPts val="0"/>
              </a:spcAft>
              <a:buClr>
                <a:schemeClr val="accent1"/>
              </a:buClr>
              <a:buSzPct val="68000"/>
              <a:buFont typeface="Wingdings" pitchFamily="2" charset="2"/>
              <a:buChar char="Ø"/>
              <a:tabLst/>
              <a:defRPr/>
            </a:pPr>
            <a:r>
              <a:rPr lang="en-US" sz="6000" dirty="0" smtClean="0"/>
              <a:t>Examined results of both processes</a:t>
            </a:r>
          </a:p>
          <a:p>
            <a:pPr marL="365125" marR="0" lvl="0" indent="207963" algn="l" defTabSz="914400" rtl="0" eaLnBrk="1" fontAlgn="auto" latinLnBrk="0" hangingPunct="1">
              <a:lnSpc>
                <a:spcPct val="100000"/>
              </a:lnSpc>
              <a:spcBef>
                <a:spcPts val="400"/>
              </a:spcBef>
              <a:spcAft>
                <a:spcPts val="0"/>
              </a:spcAft>
              <a:buClr>
                <a:schemeClr val="accent1"/>
              </a:buClr>
              <a:buSzPct val="68000"/>
              <a:buFont typeface="Wingdings" pitchFamily="2" charset="2"/>
              <a:buChar char="Ø"/>
              <a:tabLst/>
              <a:defRPr/>
            </a:pPr>
            <a:r>
              <a:rPr kumimoji="0" lang="en-US" sz="6000" i="0" u="none" strike="noStrike" kern="1200" cap="none" spc="0" normalizeH="0" baseline="0" noProof="0" dirty="0" smtClean="0">
                <a:ln>
                  <a:noFill/>
                </a:ln>
                <a:solidFill>
                  <a:schemeClr val="tx1"/>
                </a:solidFill>
                <a:effectLst/>
                <a:uLnTx/>
                <a:uFillTx/>
                <a:latin typeface="+mn-lt"/>
                <a:ea typeface="+mn-ea"/>
                <a:cs typeface="+mn-cs"/>
              </a:rPr>
              <a:t>Examined NAEP and ACT results for Nebraska</a:t>
            </a:r>
          </a:p>
          <a:p>
            <a:pPr marL="365125" marR="0" lvl="0" indent="207963" algn="l" defTabSz="914400" rtl="0" eaLnBrk="1" fontAlgn="auto" latinLnBrk="0" hangingPunct="1">
              <a:lnSpc>
                <a:spcPct val="100000"/>
              </a:lnSpc>
              <a:spcBef>
                <a:spcPts val="400"/>
              </a:spcBef>
              <a:spcAft>
                <a:spcPts val="0"/>
              </a:spcAft>
              <a:buClr>
                <a:schemeClr val="accent1"/>
              </a:buClr>
              <a:buSzPct val="68000"/>
              <a:buFont typeface="Wingdings" pitchFamily="2" charset="2"/>
              <a:buChar char="Ø"/>
              <a:tabLst/>
              <a:defRPr/>
            </a:pPr>
            <a:r>
              <a:rPr lang="en-US" sz="6000" dirty="0" smtClean="0"/>
              <a:t>Made decisions within recommended range at 	public meeting</a:t>
            </a:r>
            <a:endParaRPr kumimoji="0" lang="en-US" sz="600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pitchFamily="2" charset="2"/>
              <a:buChar char="ü"/>
              <a:tabLst/>
              <a:defRPr/>
            </a:pPr>
            <a:endParaRPr kumimoji="0" lang="en-US" sz="3600" b="1"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5" name="Title 2"/>
          <p:cNvSpPr txBox="1">
            <a:spLocks/>
          </p:cNvSpPr>
          <p:nvPr/>
        </p:nvSpPr>
        <p:spPr>
          <a:xfrm>
            <a:off x="457200" y="274638"/>
            <a:ext cx="8229600" cy="1143000"/>
          </a:xfrm>
          <a:prstGeom prst="rect">
            <a:avLst/>
          </a:prstGeom>
        </p:spPr>
        <p:txBody>
          <a:bodyPr>
            <a:normAutofit fontScale="900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100" b="0" i="1" u="none" strike="noStrike" kern="1200" cap="none" spc="0" normalizeH="0" baseline="0" noProof="0" dirty="0" smtClean="0">
                <a:ln>
                  <a:noFill/>
                </a:ln>
                <a:solidFill>
                  <a:schemeClr val="tx1">
                    <a:lumMod val="75000"/>
                    <a:lumOff val="25000"/>
                  </a:schemeClr>
                </a:solidFill>
                <a:effectLst>
                  <a:outerShdw blurRad="31750" dist="25400" dir="5400000" algn="tl" rotWithShape="0">
                    <a:srgbClr val="000000">
                      <a:alpha val="25000"/>
                    </a:srgbClr>
                  </a:outerShdw>
                </a:effectLst>
                <a:uLnTx/>
                <a:uFillTx/>
                <a:latin typeface="+mj-lt"/>
                <a:ea typeface="+mj-ea"/>
                <a:cs typeface="+mj-cs"/>
              </a:rPr>
              <a:t>How are performance levels determined?</a:t>
            </a:r>
            <a:endParaRPr kumimoji="0" lang="en-US" sz="4100" b="0" i="1" u="none" strike="noStrike" kern="1200" cap="none" spc="0" normalizeH="0" baseline="0" noProof="0" dirty="0">
              <a:ln>
                <a:noFill/>
              </a:ln>
              <a:solidFill>
                <a:schemeClr val="tx1">
                  <a:lumMod val="75000"/>
                  <a:lumOff val="25000"/>
                </a:schemeClr>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descr="NDE Logo Black Reversed.gif"/>
          <p:cNvPicPr>
            <a:picLocks noChangeAspect="1"/>
          </p:cNvPicPr>
          <p:nvPr/>
        </p:nvPicPr>
        <p:blipFill>
          <a:blip r:embed="rId3" cstate="print"/>
          <a:stretch>
            <a:fillRect/>
          </a:stretch>
        </p:blipFill>
        <p:spPr>
          <a:xfrm>
            <a:off x="76200" y="6096000"/>
            <a:ext cx="685800" cy="685800"/>
          </a:xfrm>
          <a:prstGeom prst="rect">
            <a:avLst/>
          </a:prstGeom>
          <a:ln w="25400">
            <a:solidFill>
              <a:schemeClr val="bg1"/>
            </a:solidFill>
          </a:ln>
        </p:spPr>
      </p:pic>
      <p:sp>
        <p:nvSpPr>
          <p:cNvPr id="5" name="TextBox 4">
            <a:hlinkClick r:id="rId4"/>
          </p:cNvPr>
          <p:cNvSpPr txBox="1"/>
          <p:nvPr/>
        </p:nvSpPr>
        <p:spPr>
          <a:xfrm>
            <a:off x="304800" y="0"/>
            <a:ext cx="8458200" cy="646331"/>
          </a:xfrm>
          <a:prstGeom prst="rect">
            <a:avLst/>
          </a:prstGeom>
          <a:noFill/>
        </p:spPr>
        <p:txBody>
          <a:bodyPr wrap="square" rtlCol="0">
            <a:spAutoFit/>
          </a:bodyPr>
          <a:lstStyle/>
          <a:p>
            <a:pPr algn="ctr"/>
            <a:r>
              <a:rPr lang="en-US" sz="3600" b="1" dirty="0" smtClean="0">
                <a:solidFill>
                  <a:schemeClr val="tx1">
                    <a:lumMod val="75000"/>
                    <a:lumOff val="25000"/>
                  </a:schemeClr>
                </a:solidFill>
              </a:rPr>
              <a:t>NeSA  (CRT)  vs.  NRT ?</a:t>
            </a:r>
            <a:endParaRPr lang="en-US" sz="3600" b="1" dirty="0">
              <a:solidFill>
                <a:schemeClr val="tx1">
                  <a:lumMod val="75000"/>
                  <a:lumOff val="25000"/>
                </a:schemeClr>
              </a:solidFill>
            </a:endParaRPr>
          </a:p>
        </p:txBody>
      </p:sp>
      <p:sp>
        <p:nvSpPr>
          <p:cNvPr id="8" name="Slide Number Placeholder 7"/>
          <p:cNvSpPr>
            <a:spLocks noGrp="1"/>
          </p:cNvSpPr>
          <p:nvPr>
            <p:ph type="sldNum" sz="quarter" idx="12"/>
          </p:nvPr>
        </p:nvSpPr>
        <p:spPr/>
        <p:txBody>
          <a:bodyPr/>
          <a:lstStyle/>
          <a:p>
            <a:fld id="{9788D4CF-C8AC-4531-9F48-3B36099211B6}" type="slidenum">
              <a:rPr lang="en-US" smtClean="0"/>
              <a:pPr/>
              <a:t>33</a:t>
            </a:fld>
            <a:endParaRPr lang="en-US" dirty="0"/>
          </a:p>
        </p:txBody>
      </p:sp>
      <p:sp>
        <p:nvSpPr>
          <p:cNvPr id="6" name="TextBox 5"/>
          <p:cNvSpPr txBox="1"/>
          <p:nvPr/>
        </p:nvSpPr>
        <p:spPr>
          <a:xfrm>
            <a:off x="457200" y="533400"/>
            <a:ext cx="8382000" cy="5355312"/>
          </a:xfrm>
          <a:prstGeom prst="rect">
            <a:avLst/>
          </a:prstGeom>
          <a:noFill/>
        </p:spPr>
        <p:txBody>
          <a:bodyPr wrap="square" rtlCol="0">
            <a:spAutoFit/>
          </a:bodyPr>
          <a:lstStyle/>
          <a:p>
            <a:pPr algn="ctr">
              <a:lnSpc>
                <a:spcPct val="150000"/>
              </a:lnSpc>
              <a:buClr>
                <a:srgbClr val="C00000"/>
              </a:buClr>
            </a:pPr>
            <a:r>
              <a:rPr lang="en-US" sz="2800" dirty="0" smtClean="0"/>
              <a:t>--Differences--</a:t>
            </a:r>
          </a:p>
          <a:p>
            <a:pPr>
              <a:lnSpc>
                <a:spcPct val="150000"/>
              </a:lnSpc>
              <a:buClr>
                <a:srgbClr val="C00000"/>
              </a:buClr>
            </a:pPr>
            <a:r>
              <a:rPr lang="en-US" sz="2400" u="sng" dirty="0" smtClean="0"/>
              <a:t>Purposes:  </a:t>
            </a:r>
          </a:p>
          <a:p>
            <a:pPr marL="231775" indent="-231775">
              <a:buClr>
                <a:srgbClr val="C00000"/>
              </a:buClr>
              <a:buFont typeface="Wingdings" pitchFamily="2" charset="2"/>
              <a:buChar char="ü"/>
            </a:pPr>
            <a:r>
              <a:rPr lang="en-US" sz="2400" dirty="0" smtClean="0"/>
              <a:t>NeSA is intended to match and measure identified standards and instruction.</a:t>
            </a:r>
          </a:p>
          <a:p>
            <a:pPr marL="231775" indent="-231775">
              <a:buClr>
                <a:srgbClr val="C00000"/>
              </a:buClr>
              <a:buFont typeface="Wingdings" pitchFamily="2" charset="2"/>
              <a:buChar char="ü"/>
            </a:pPr>
            <a:r>
              <a:rPr lang="en-US" sz="2400" dirty="0" smtClean="0"/>
              <a:t>NRT is not intended to measure any state’s standards. The intention is to compare students to each other.</a:t>
            </a:r>
          </a:p>
          <a:p>
            <a:pPr marL="231775" indent="-231775">
              <a:buClr>
                <a:srgbClr val="C00000"/>
              </a:buClr>
            </a:pPr>
            <a:r>
              <a:rPr lang="en-US" sz="2400" u="sng" dirty="0" smtClean="0"/>
              <a:t>Item Development:</a:t>
            </a:r>
          </a:p>
          <a:p>
            <a:pPr marL="231775" indent="-231775">
              <a:buClr>
                <a:srgbClr val="C00000"/>
              </a:buClr>
              <a:buFont typeface="Wingdings" pitchFamily="2" charset="2"/>
              <a:buChar char="ü"/>
            </a:pPr>
            <a:r>
              <a:rPr lang="en-US" sz="2400" dirty="0" smtClean="0"/>
              <a:t>NeSA items with exact match to the standards – NDE had to prove the match with an independent alignment study</a:t>
            </a:r>
          </a:p>
          <a:p>
            <a:pPr marL="231775" indent="-231775">
              <a:buClr>
                <a:srgbClr val="C00000"/>
              </a:buClr>
              <a:buFont typeface="Wingdings" pitchFamily="2" charset="2"/>
              <a:buChar char="ü"/>
            </a:pPr>
            <a:r>
              <a:rPr lang="en-US" sz="2400" dirty="0" smtClean="0"/>
              <a:t>NRT – No standards to match – matches inherent and previous knowledge, enriched homes, pre-skills.</a:t>
            </a:r>
            <a:endParaRPr lang="en-US" sz="2400" dirty="0"/>
          </a:p>
        </p:txBody>
      </p:sp>
    </p:spTree>
  </p:cSld>
  <p:clrMapOvr>
    <a:masterClrMapping/>
  </p:clrMapOvr>
  <p:transition spd="slow">
    <p:rand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descr="NDE Logo Black Reversed.gif"/>
          <p:cNvPicPr>
            <a:picLocks noChangeAspect="1"/>
          </p:cNvPicPr>
          <p:nvPr/>
        </p:nvPicPr>
        <p:blipFill>
          <a:blip r:embed="rId3" cstate="print"/>
          <a:stretch>
            <a:fillRect/>
          </a:stretch>
        </p:blipFill>
        <p:spPr>
          <a:xfrm>
            <a:off x="76200" y="6096000"/>
            <a:ext cx="685800" cy="685800"/>
          </a:xfrm>
          <a:prstGeom prst="rect">
            <a:avLst/>
          </a:prstGeom>
          <a:ln w="25400">
            <a:solidFill>
              <a:schemeClr val="bg1"/>
            </a:solidFill>
          </a:ln>
        </p:spPr>
      </p:pic>
      <p:sp>
        <p:nvSpPr>
          <p:cNvPr id="5" name="TextBox 4">
            <a:hlinkClick r:id="rId4"/>
          </p:cNvPr>
          <p:cNvSpPr txBox="1"/>
          <p:nvPr/>
        </p:nvSpPr>
        <p:spPr>
          <a:xfrm>
            <a:off x="304800" y="344269"/>
            <a:ext cx="8458200" cy="646331"/>
          </a:xfrm>
          <a:prstGeom prst="rect">
            <a:avLst/>
          </a:prstGeom>
          <a:noFill/>
        </p:spPr>
        <p:txBody>
          <a:bodyPr wrap="square" rtlCol="0">
            <a:spAutoFit/>
          </a:bodyPr>
          <a:lstStyle/>
          <a:p>
            <a:pPr algn="ctr"/>
            <a:r>
              <a:rPr lang="en-US" sz="3600" b="1" dirty="0" smtClean="0">
                <a:solidFill>
                  <a:schemeClr val="tx1">
                    <a:lumMod val="75000"/>
                    <a:lumOff val="25000"/>
                  </a:schemeClr>
                </a:solidFill>
              </a:rPr>
              <a:t>NeSA  (CRT)  vs.  NRT ?</a:t>
            </a:r>
            <a:endParaRPr lang="en-US" sz="3600" b="1" dirty="0">
              <a:solidFill>
                <a:schemeClr val="tx1">
                  <a:lumMod val="75000"/>
                  <a:lumOff val="25000"/>
                </a:schemeClr>
              </a:solidFill>
            </a:endParaRPr>
          </a:p>
        </p:txBody>
      </p:sp>
      <p:sp>
        <p:nvSpPr>
          <p:cNvPr id="8" name="Slide Number Placeholder 7"/>
          <p:cNvSpPr>
            <a:spLocks noGrp="1"/>
          </p:cNvSpPr>
          <p:nvPr>
            <p:ph type="sldNum" sz="quarter" idx="12"/>
          </p:nvPr>
        </p:nvSpPr>
        <p:spPr/>
        <p:txBody>
          <a:bodyPr/>
          <a:lstStyle/>
          <a:p>
            <a:fld id="{9788D4CF-C8AC-4531-9F48-3B36099211B6}" type="slidenum">
              <a:rPr lang="en-US" smtClean="0"/>
              <a:pPr/>
              <a:t>34</a:t>
            </a:fld>
            <a:endParaRPr lang="en-US" dirty="0"/>
          </a:p>
        </p:txBody>
      </p:sp>
      <p:sp>
        <p:nvSpPr>
          <p:cNvPr id="6" name="TextBox 5"/>
          <p:cNvSpPr txBox="1"/>
          <p:nvPr/>
        </p:nvSpPr>
        <p:spPr>
          <a:xfrm>
            <a:off x="457200" y="1259681"/>
            <a:ext cx="8229600" cy="3785652"/>
          </a:xfrm>
          <a:prstGeom prst="rect">
            <a:avLst/>
          </a:prstGeom>
          <a:noFill/>
        </p:spPr>
        <p:txBody>
          <a:bodyPr wrap="square" rtlCol="0">
            <a:spAutoFit/>
          </a:bodyPr>
          <a:lstStyle/>
          <a:p>
            <a:pPr algn="ctr">
              <a:lnSpc>
                <a:spcPct val="150000"/>
              </a:lnSpc>
              <a:buClr>
                <a:srgbClr val="C00000"/>
              </a:buClr>
            </a:pPr>
            <a:r>
              <a:rPr lang="en-US" sz="2800" dirty="0" smtClean="0"/>
              <a:t>--Similarities—</a:t>
            </a:r>
          </a:p>
          <a:p>
            <a:pPr marL="231775" indent="-231775">
              <a:lnSpc>
                <a:spcPts val="2950"/>
              </a:lnSpc>
              <a:buClr>
                <a:srgbClr val="C00000"/>
              </a:buClr>
              <a:buFont typeface="Wingdings" pitchFamily="2" charset="2"/>
              <a:buChar char="ü"/>
            </a:pPr>
            <a:r>
              <a:rPr lang="en-US" sz="2400" dirty="0" smtClean="0"/>
              <a:t>All the psychometric steps – standard setting (Bookmark, Angoff, Contrasting Group)</a:t>
            </a:r>
          </a:p>
          <a:p>
            <a:pPr marL="231775" indent="-231775">
              <a:lnSpc>
                <a:spcPts val="2950"/>
              </a:lnSpc>
              <a:buClr>
                <a:srgbClr val="C00000"/>
              </a:buClr>
              <a:buFont typeface="Wingdings" pitchFamily="2" charset="2"/>
              <a:buChar char="ü"/>
            </a:pPr>
            <a:r>
              <a:rPr lang="en-US" sz="2400" dirty="0" smtClean="0"/>
              <a:t>Reliabilities – KR 20-21 / Inter-rater Reliabilities</a:t>
            </a:r>
          </a:p>
          <a:p>
            <a:pPr marL="231775" indent="-231775">
              <a:lnSpc>
                <a:spcPts val="2950"/>
              </a:lnSpc>
              <a:buClr>
                <a:srgbClr val="C00000"/>
              </a:buClr>
              <a:buFont typeface="Wingdings" pitchFamily="2" charset="2"/>
              <a:buChar char="ü"/>
            </a:pPr>
            <a:r>
              <a:rPr lang="en-US" sz="2400" dirty="0" smtClean="0"/>
              <a:t>Descriptive Statistics (Item P-values, Dif-analysis)</a:t>
            </a:r>
          </a:p>
          <a:p>
            <a:pPr marL="231775" indent="-231775">
              <a:buClr>
                <a:srgbClr val="C00000"/>
              </a:buClr>
              <a:buFont typeface="Wingdings" pitchFamily="2" charset="2"/>
              <a:buChar char="ü"/>
            </a:pPr>
            <a:endParaRPr lang="en-US" sz="2400" dirty="0" smtClean="0"/>
          </a:p>
          <a:p>
            <a:pPr marL="231775" indent="-231775">
              <a:buClr>
                <a:srgbClr val="C00000"/>
              </a:buClr>
            </a:pPr>
            <a:r>
              <a:rPr lang="en-US" sz="2400" u="sng" dirty="0" smtClean="0"/>
              <a:t>Administration:</a:t>
            </a:r>
          </a:p>
          <a:p>
            <a:pPr marL="231775" indent="-231775">
              <a:lnSpc>
                <a:spcPts val="2950"/>
              </a:lnSpc>
              <a:buClr>
                <a:srgbClr val="C00000"/>
              </a:buClr>
              <a:buFont typeface="Wingdings" pitchFamily="2" charset="2"/>
              <a:buChar char="ü"/>
            </a:pPr>
            <a:r>
              <a:rPr lang="en-US" sz="2400" dirty="0" smtClean="0"/>
              <a:t>Both standardized – are generally administered the same way.</a:t>
            </a:r>
            <a:endParaRPr lang="en-US" sz="2400" dirty="0"/>
          </a:p>
        </p:txBody>
      </p:sp>
    </p:spTree>
  </p:cSld>
  <p:clrMapOvr>
    <a:masterClrMapping/>
  </p:clrMapOvr>
  <p:transition spd="slow">
    <p:rand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descr="NDE Logo Black Reversed.gif"/>
          <p:cNvPicPr>
            <a:picLocks noChangeAspect="1"/>
          </p:cNvPicPr>
          <p:nvPr/>
        </p:nvPicPr>
        <p:blipFill>
          <a:blip r:embed="rId3" cstate="print"/>
          <a:stretch>
            <a:fillRect/>
          </a:stretch>
        </p:blipFill>
        <p:spPr>
          <a:xfrm>
            <a:off x="76200" y="6096000"/>
            <a:ext cx="685800" cy="685800"/>
          </a:xfrm>
          <a:prstGeom prst="rect">
            <a:avLst/>
          </a:prstGeom>
          <a:ln w="25400">
            <a:solidFill>
              <a:schemeClr val="bg1"/>
            </a:solidFill>
          </a:ln>
        </p:spPr>
      </p:pic>
      <p:sp>
        <p:nvSpPr>
          <p:cNvPr id="5" name="TextBox 4"/>
          <p:cNvSpPr txBox="1"/>
          <p:nvPr/>
        </p:nvSpPr>
        <p:spPr>
          <a:xfrm>
            <a:off x="381000" y="457200"/>
            <a:ext cx="8458200" cy="646331"/>
          </a:xfrm>
          <a:prstGeom prst="rect">
            <a:avLst/>
          </a:prstGeom>
          <a:noFill/>
        </p:spPr>
        <p:txBody>
          <a:bodyPr wrap="square" rtlCol="0">
            <a:spAutoFit/>
          </a:bodyPr>
          <a:lstStyle/>
          <a:p>
            <a:r>
              <a:rPr lang="en-US" sz="3600" b="1" dirty="0" smtClean="0">
                <a:solidFill>
                  <a:schemeClr val="tx1">
                    <a:lumMod val="75000"/>
                    <a:lumOff val="25000"/>
                  </a:schemeClr>
                </a:solidFill>
              </a:rPr>
              <a:t>NeSA REPORTS</a:t>
            </a:r>
            <a:endParaRPr lang="en-US" sz="3600" b="1" dirty="0">
              <a:solidFill>
                <a:schemeClr val="tx1">
                  <a:lumMod val="75000"/>
                  <a:lumOff val="25000"/>
                </a:schemeClr>
              </a:solidFill>
            </a:endParaRPr>
          </a:p>
        </p:txBody>
      </p:sp>
      <p:sp>
        <p:nvSpPr>
          <p:cNvPr id="6" name="TextBox 5"/>
          <p:cNvSpPr txBox="1"/>
          <p:nvPr/>
        </p:nvSpPr>
        <p:spPr>
          <a:xfrm>
            <a:off x="304800" y="1295400"/>
            <a:ext cx="8229600" cy="4562788"/>
          </a:xfrm>
          <a:prstGeom prst="rect">
            <a:avLst/>
          </a:prstGeom>
          <a:noFill/>
        </p:spPr>
        <p:txBody>
          <a:bodyPr wrap="square" rtlCol="0">
            <a:spAutoFit/>
          </a:bodyPr>
          <a:lstStyle/>
          <a:p>
            <a:pPr>
              <a:lnSpc>
                <a:spcPct val="150000"/>
              </a:lnSpc>
              <a:buClr>
                <a:srgbClr val="C00000"/>
              </a:buClr>
              <a:buFont typeface="Wingdings" pitchFamily="2" charset="2"/>
              <a:buChar char="ü"/>
            </a:pPr>
            <a:r>
              <a:rPr lang="en-US" sz="2800" dirty="0" smtClean="0"/>
              <a:t>Individual Student Report</a:t>
            </a:r>
          </a:p>
          <a:p>
            <a:pPr>
              <a:lnSpc>
                <a:spcPct val="150000"/>
              </a:lnSpc>
              <a:buClr>
                <a:srgbClr val="C00000"/>
              </a:buClr>
              <a:buFont typeface="Wingdings" pitchFamily="2" charset="2"/>
              <a:buChar char="ü"/>
            </a:pPr>
            <a:r>
              <a:rPr lang="en-US" sz="2800" dirty="0" smtClean="0"/>
              <a:t>School Student Roster</a:t>
            </a:r>
          </a:p>
          <a:p>
            <a:pPr>
              <a:lnSpc>
                <a:spcPct val="150000"/>
              </a:lnSpc>
              <a:buClr>
                <a:srgbClr val="C00000"/>
              </a:buClr>
              <a:buFont typeface="Wingdings" pitchFamily="2" charset="2"/>
              <a:buChar char="ü"/>
            </a:pPr>
            <a:r>
              <a:rPr lang="en-US" sz="2800" dirty="0" smtClean="0"/>
              <a:t>School Indicator Summary</a:t>
            </a:r>
          </a:p>
          <a:p>
            <a:pPr>
              <a:lnSpc>
                <a:spcPct val="150000"/>
              </a:lnSpc>
              <a:buClr>
                <a:srgbClr val="C00000"/>
              </a:buClr>
              <a:buFont typeface="Wingdings" pitchFamily="2" charset="2"/>
              <a:buChar char="ü"/>
            </a:pPr>
            <a:r>
              <a:rPr lang="en-US" sz="2800" dirty="0" smtClean="0"/>
              <a:t>School Performance Level Summary</a:t>
            </a:r>
          </a:p>
          <a:p>
            <a:pPr>
              <a:lnSpc>
                <a:spcPct val="150000"/>
              </a:lnSpc>
              <a:buClr>
                <a:srgbClr val="C00000"/>
              </a:buClr>
              <a:buFont typeface="Wingdings" pitchFamily="2" charset="2"/>
              <a:buChar char="ü"/>
            </a:pPr>
            <a:r>
              <a:rPr lang="en-US" sz="2800" dirty="0" smtClean="0"/>
              <a:t>District Reading Indicator Summary</a:t>
            </a:r>
          </a:p>
          <a:p>
            <a:pPr>
              <a:lnSpc>
                <a:spcPct val="150000"/>
              </a:lnSpc>
              <a:buClr>
                <a:srgbClr val="C00000"/>
              </a:buClr>
              <a:buFont typeface="Wingdings" pitchFamily="2" charset="2"/>
              <a:buChar char="ü"/>
            </a:pPr>
            <a:r>
              <a:rPr lang="en-US" sz="2800" dirty="0" smtClean="0"/>
              <a:t>District Performance Level Summary</a:t>
            </a:r>
          </a:p>
          <a:p>
            <a:pPr>
              <a:lnSpc>
                <a:spcPct val="150000"/>
              </a:lnSpc>
              <a:buClr>
                <a:srgbClr val="C00000"/>
              </a:buClr>
              <a:buFont typeface="Wingdings" pitchFamily="2" charset="2"/>
              <a:buChar char="ü"/>
            </a:pPr>
            <a:r>
              <a:rPr lang="en-US" sz="2800" dirty="0" smtClean="0"/>
              <a:t>District Report of School Performance</a:t>
            </a:r>
            <a:endParaRPr lang="en-US" sz="2800" dirty="0"/>
          </a:p>
        </p:txBody>
      </p:sp>
      <p:sp>
        <p:nvSpPr>
          <p:cNvPr id="7" name="Slide Number Placeholder 6"/>
          <p:cNvSpPr>
            <a:spLocks noGrp="1"/>
          </p:cNvSpPr>
          <p:nvPr>
            <p:ph type="sldNum" sz="quarter" idx="12"/>
          </p:nvPr>
        </p:nvSpPr>
        <p:spPr/>
        <p:txBody>
          <a:bodyPr/>
          <a:lstStyle/>
          <a:p>
            <a:fld id="{9788D4CF-C8AC-4531-9F48-3B36099211B6}" type="slidenum">
              <a:rPr lang="en-US" smtClean="0"/>
              <a:pPr/>
              <a:t>35</a:t>
            </a:fld>
            <a:endParaRPr lang="en-US" dirty="0"/>
          </a:p>
        </p:txBody>
      </p:sp>
    </p:spTree>
  </p:cSld>
  <p:clrMapOvr>
    <a:masterClrMapping/>
  </p:clrMapOvr>
  <p:transition spd="slow">
    <p:random/>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descr="NDE Logo Black Reversed.gif"/>
          <p:cNvPicPr>
            <a:picLocks noChangeAspect="1"/>
          </p:cNvPicPr>
          <p:nvPr/>
        </p:nvPicPr>
        <p:blipFill>
          <a:blip r:embed="rId3" cstate="print"/>
          <a:stretch>
            <a:fillRect/>
          </a:stretch>
        </p:blipFill>
        <p:spPr>
          <a:xfrm>
            <a:off x="76200" y="6096000"/>
            <a:ext cx="685800" cy="685800"/>
          </a:xfrm>
          <a:prstGeom prst="rect">
            <a:avLst/>
          </a:prstGeom>
          <a:ln w="25400">
            <a:solidFill>
              <a:schemeClr val="bg1"/>
            </a:solidFill>
          </a:ln>
        </p:spPr>
      </p:pic>
      <p:sp>
        <p:nvSpPr>
          <p:cNvPr id="5" name="TextBox 4"/>
          <p:cNvSpPr txBox="1"/>
          <p:nvPr/>
        </p:nvSpPr>
        <p:spPr>
          <a:xfrm>
            <a:off x="381000" y="457200"/>
            <a:ext cx="8458200" cy="646331"/>
          </a:xfrm>
          <a:prstGeom prst="rect">
            <a:avLst/>
          </a:prstGeom>
          <a:noFill/>
        </p:spPr>
        <p:txBody>
          <a:bodyPr wrap="square" rtlCol="0">
            <a:spAutoFit/>
          </a:bodyPr>
          <a:lstStyle/>
          <a:p>
            <a:r>
              <a:rPr lang="en-US" sz="3600" dirty="0" smtClean="0">
                <a:solidFill>
                  <a:schemeClr val="tx1">
                    <a:lumMod val="75000"/>
                    <a:lumOff val="25000"/>
                  </a:schemeClr>
                </a:solidFill>
              </a:rPr>
              <a:t>Questions for Consideration</a:t>
            </a:r>
            <a:endParaRPr lang="en-US" sz="3600" dirty="0">
              <a:solidFill>
                <a:schemeClr val="tx1">
                  <a:lumMod val="75000"/>
                  <a:lumOff val="25000"/>
                </a:schemeClr>
              </a:solidFill>
            </a:endParaRPr>
          </a:p>
        </p:txBody>
      </p:sp>
      <p:sp>
        <p:nvSpPr>
          <p:cNvPr id="6" name="TextBox 5"/>
          <p:cNvSpPr txBox="1"/>
          <p:nvPr/>
        </p:nvSpPr>
        <p:spPr>
          <a:xfrm>
            <a:off x="381000" y="2057400"/>
            <a:ext cx="8229600" cy="2677656"/>
          </a:xfrm>
          <a:prstGeom prst="rect">
            <a:avLst/>
          </a:prstGeom>
          <a:noFill/>
        </p:spPr>
        <p:txBody>
          <a:bodyPr wrap="square" rtlCol="0">
            <a:spAutoFit/>
          </a:bodyPr>
          <a:lstStyle/>
          <a:p>
            <a:pPr marL="280988" indent="-280988">
              <a:buClr>
                <a:srgbClr val="C00000"/>
              </a:buClr>
              <a:buFont typeface="Wingdings" pitchFamily="2" charset="2"/>
              <a:buChar char="ü"/>
            </a:pPr>
            <a:r>
              <a:rPr lang="en-US" sz="2800" dirty="0" smtClean="0"/>
              <a:t>What can we learn from this report?</a:t>
            </a:r>
          </a:p>
          <a:p>
            <a:pPr marL="280988" indent="-280988">
              <a:buClr>
                <a:srgbClr val="C00000"/>
              </a:buClr>
              <a:buFont typeface="Wingdings" pitchFamily="2" charset="2"/>
              <a:buChar char="ü"/>
            </a:pPr>
            <a:endParaRPr lang="en-US" sz="2800" dirty="0" smtClean="0"/>
          </a:p>
          <a:p>
            <a:pPr marL="280988" indent="-280988">
              <a:buClr>
                <a:srgbClr val="C00000"/>
              </a:buClr>
              <a:buFont typeface="Wingdings" pitchFamily="2" charset="2"/>
              <a:buChar char="ü"/>
            </a:pPr>
            <a:r>
              <a:rPr lang="en-US" sz="2800" dirty="0" smtClean="0"/>
              <a:t>Do we have other data to support these results?</a:t>
            </a:r>
          </a:p>
          <a:p>
            <a:pPr marL="280988" indent="-280988">
              <a:buClr>
                <a:srgbClr val="C00000"/>
              </a:buClr>
              <a:buFont typeface="Wingdings" pitchFamily="2" charset="2"/>
              <a:buChar char="ü"/>
            </a:pPr>
            <a:endParaRPr lang="en-US" sz="2800" dirty="0" smtClean="0"/>
          </a:p>
          <a:p>
            <a:pPr marL="280988" indent="-280988">
              <a:buClr>
                <a:srgbClr val="C00000"/>
              </a:buClr>
              <a:buFont typeface="Wingdings" pitchFamily="2" charset="2"/>
              <a:buChar char="ü"/>
            </a:pPr>
            <a:r>
              <a:rPr lang="en-US" sz="2800" dirty="0" smtClean="0"/>
              <a:t>What are the implications of this report?</a:t>
            </a:r>
            <a:endParaRPr lang="en-US" sz="2800" dirty="0"/>
          </a:p>
        </p:txBody>
      </p:sp>
      <p:pic>
        <p:nvPicPr>
          <p:cNvPr id="1026" name="Picture 2" descr="C:\Users\Owner\AppData\Local\Microsoft\Windows\Temporary Internet Files\Content.IE5\O5HOQVF4\MC900434859[1].png"/>
          <p:cNvPicPr>
            <a:picLocks noChangeAspect="1" noChangeArrowheads="1"/>
          </p:cNvPicPr>
          <p:nvPr/>
        </p:nvPicPr>
        <p:blipFill>
          <a:blip r:embed="rId4" cstate="print"/>
          <a:srcRect/>
          <a:stretch>
            <a:fillRect/>
          </a:stretch>
        </p:blipFill>
        <p:spPr bwMode="auto">
          <a:xfrm>
            <a:off x="7391400" y="152400"/>
            <a:ext cx="1714500" cy="1714500"/>
          </a:xfrm>
          <a:prstGeom prst="rect">
            <a:avLst/>
          </a:prstGeom>
          <a:noFill/>
        </p:spPr>
      </p:pic>
      <p:sp>
        <p:nvSpPr>
          <p:cNvPr id="7" name="Slide Number Placeholder 6"/>
          <p:cNvSpPr>
            <a:spLocks noGrp="1"/>
          </p:cNvSpPr>
          <p:nvPr>
            <p:ph type="sldNum" sz="quarter" idx="12"/>
          </p:nvPr>
        </p:nvSpPr>
        <p:spPr/>
        <p:txBody>
          <a:bodyPr/>
          <a:lstStyle/>
          <a:p>
            <a:fld id="{9788D4CF-C8AC-4531-9F48-3B36099211B6}" type="slidenum">
              <a:rPr lang="en-US" smtClean="0"/>
              <a:pPr/>
              <a:t>36</a:t>
            </a:fld>
            <a:endParaRPr lang="en-US" dirty="0"/>
          </a:p>
        </p:txBody>
      </p:sp>
    </p:spTree>
  </p:cSld>
  <p:clrMapOvr>
    <a:masterClrMapping/>
  </p:clrMapOvr>
  <p:transition spd="slow">
    <p:random/>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76200"/>
            <a:ext cx="8229600" cy="1143000"/>
          </a:xfrm>
        </p:spPr>
        <p:txBody>
          <a:bodyPr>
            <a:normAutofit fontScale="90000"/>
          </a:bodyPr>
          <a:lstStyle/>
          <a:p>
            <a:r>
              <a:rPr lang="en-US" dirty="0" smtClean="0"/>
              <a:t>Use the </a:t>
            </a:r>
            <a:r>
              <a:rPr lang="en-US" dirty="0" smtClean="0">
                <a:hlinkClick r:id="rId3"/>
              </a:rPr>
              <a:t>Reports Interpretive Guide</a:t>
            </a:r>
            <a:r>
              <a:rPr lang="en-US" dirty="0" smtClean="0"/>
              <a:t>!</a:t>
            </a:r>
            <a:endParaRPr lang="en-US" dirty="0"/>
          </a:p>
        </p:txBody>
      </p:sp>
      <p:pic>
        <p:nvPicPr>
          <p:cNvPr id="4" name="Picture 3" descr="NDE Logo Black Reversed.gif"/>
          <p:cNvPicPr>
            <a:picLocks noChangeAspect="1"/>
          </p:cNvPicPr>
          <p:nvPr/>
        </p:nvPicPr>
        <p:blipFill>
          <a:blip r:embed="rId4" cstate="print"/>
          <a:stretch>
            <a:fillRect/>
          </a:stretch>
        </p:blipFill>
        <p:spPr>
          <a:xfrm>
            <a:off x="76200" y="6096000"/>
            <a:ext cx="685800" cy="685800"/>
          </a:xfrm>
          <a:prstGeom prst="rect">
            <a:avLst/>
          </a:prstGeom>
          <a:ln w="25400">
            <a:solidFill>
              <a:schemeClr val="bg1"/>
            </a:solidFill>
          </a:ln>
        </p:spPr>
      </p:pic>
      <p:sp>
        <p:nvSpPr>
          <p:cNvPr id="5" name="Slide Number Placeholder 4"/>
          <p:cNvSpPr>
            <a:spLocks noGrp="1"/>
          </p:cNvSpPr>
          <p:nvPr>
            <p:ph type="sldNum" sz="quarter" idx="12"/>
          </p:nvPr>
        </p:nvSpPr>
        <p:spPr/>
        <p:txBody>
          <a:bodyPr/>
          <a:lstStyle/>
          <a:p>
            <a:fld id="{9788D4CF-C8AC-4531-9F48-3B36099211B6}" type="slidenum">
              <a:rPr lang="en-US" smtClean="0"/>
              <a:pPr/>
              <a:t>37</a:t>
            </a:fld>
            <a:endParaRPr lang="en-US" dirty="0"/>
          </a:p>
        </p:txBody>
      </p:sp>
      <p:pic>
        <p:nvPicPr>
          <p:cNvPr id="6" name="Picture 5" descr="InterpretiveGuide_Cover.pdf"/>
          <p:cNvPicPr>
            <a:picLocks noChangeAspect="1"/>
          </p:cNvPicPr>
          <p:nvPr/>
        </p:nvPicPr>
        <mc:AlternateContent>
          <mc:Choice xmlns:ma="http://schemas.microsoft.com/office/mac/drawingml/2008/main" Requires="ma">
            <p:blipFill>
              <a:blip r:embed="rId5"/>
              <a:stretch>
                <a:fillRect/>
              </a:stretch>
            </p:blipFill>
          </mc:Choice>
          <mc:Fallback>
            <p:blipFill>
              <a:blip r:embed="rId6"/>
              <a:stretch>
                <a:fillRect/>
              </a:stretch>
            </p:blipFill>
          </mc:Fallback>
        </mc:AlternateContent>
        <p:spPr>
          <a:xfrm>
            <a:off x="3820391" y="1066800"/>
            <a:ext cx="4180609" cy="5410200"/>
          </a:xfrm>
          <a:prstGeom prst="rect">
            <a:avLst/>
          </a:prstGeom>
        </p:spPr>
      </p:pic>
    </p:spTree>
    <p:extLst>
      <p:ext uri="{BB962C8B-B14F-4D97-AF65-F5344CB8AC3E}">
        <p14:creationId xmlns:mc="http://schemas.openxmlformats.org/markup-compatibility/2006" xmlns:mv="urn:schemas-microsoft-com:mac:vml" xmlns:p14="http://schemas.microsoft.com/office/powerpoint/2010/main" xmlns="" xmlns:p="http://schemas.openxmlformats.org/presentationml/2006/main" xmlns:r="http://schemas.openxmlformats.org/officeDocument/2006/relationships" xmlns:a="http://schemas.openxmlformats.org/drawingml/2006/main" val="3374845378"/>
      </p:ext>
    </p:extLst>
  </p:cSld>
  <p:clrMapOvr>
    <a:masterClrMapping/>
  </p:clrMapOvr>
  <p:transition spd="slow">
    <p:random/>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descr="NDE Logo Black Reversed.gif"/>
          <p:cNvPicPr>
            <a:picLocks noChangeAspect="1"/>
          </p:cNvPicPr>
          <p:nvPr/>
        </p:nvPicPr>
        <p:blipFill>
          <a:blip r:embed="rId3" cstate="print"/>
          <a:stretch>
            <a:fillRect/>
          </a:stretch>
        </p:blipFill>
        <p:spPr>
          <a:xfrm>
            <a:off x="76200" y="6096000"/>
            <a:ext cx="685800" cy="685800"/>
          </a:xfrm>
          <a:prstGeom prst="rect">
            <a:avLst/>
          </a:prstGeom>
          <a:ln w="25400">
            <a:solidFill>
              <a:schemeClr val="bg1"/>
            </a:solidFill>
          </a:ln>
        </p:spPr>
      </p:pic>
      <p:sp>
        <p:nvSpPr>
          <p:cNvPr id="5" name="TextBox 4"/>
          <p:cNvSpPr txBox="1"/>
          <p:nvPr/>
        </p:nvSpPr>
        <p:spPr>
          <a:xfrm>
            <a:off x="381000" y="228600"/>
            <a:ext cx="8458200" cy="646331"/>
          </a:xfrm>
          <a:prstGeom prst="rect">
            <a:avLst/>
          </a:prstGeom>
          <a:noFill/>
        </p:spPr>
        <p:txBody>
          <a:bodyPr wrap="square" rtlCol="0">
            <a:spAutoFit/>
          </a:bodyPr>
          <a:lstStyle/>
          <a:p>
            <a:r>
              <a:rPr lang="en-US" sz="3600" dirty="0" smtClean="0">
                <a:solidFill>
                  <a:schemeClr val="tx1">
                    <a:lumMod val="75000"/>
                    <a:lumOff val="25000"/>
                  </a:schemeClr>
                </a:solidFill>
              </a:rPr>
              <a:t>Individual Student Report</a:t>
            </a:r>
            <a:endParaRPr lang="en-US" sz="3600" dirty="0">
              <a:solidFill>
                <a:schemeClr val="tx1">
                  <a:lumMod val="75000"/>
                  <a:lumOff val="25000"/>
                </a:schemeClr>
              </a:solidFill>
            </a:endParaRPr>
          </a:p>
        </p:txBody>
      </p:sp>
      <p:pic>
        <p:nvPicPr>
          <p:cNvPr id="10" name="Picture 9" descr="Picture1.png"/>
          <p:cNvPicPr>
            <a:picLocks noChangeAspect="1"/>
          </p:cNvPicPr>
          <p:nvPr/>
        </p:nvPicPr>
        <p:blipFill>
          <a:blip r:embed="rId4" cstate="print"/>
          <a:stretch>
            <a:fillRect/>
          </a:stretch>
        </p:blipFill>
        <p:spPr>
          <a:xfrm>
            <a:off x="2107776" y="1066800"/>
            <a:ext cx="6502824" cy="5029200"/>
          </a:xfrm>
          <a:prstGeom prst="rect">
            <a:avLst/>
          </a:prstGeom>
          <a:ln>
            <a:solidFill>
              <a:schemeClr val="accent1"/>
            </a:solidFill>
          </a:ln>
        </p:spPr>
      </p:pic>
      <p:sp>
        <p:nvSpPr>
          <p:cNvPr id="6" name="Slide Number Placeholder 5"/>
          <p:cNvSpPr>
            <a:spLocks noGrp="1"/>
          </p:cNvSpPr>
          <p:nvPr>
            <p:ph type="sldNum" sz="quarter" idx="12"/>
          </p:nvPr>
        </p:nvSpPr>
        <p:spPr/>
        <p:txBody>
          <a:bodyPr/>
          <a:lstStyle/>
          <a:p>
            <a:fld id="{9788D4CF-C8AC-4531-9F48-3B36099211B6}" type="slidenum">
              <a:rPr lang="en-US" smtClean="0"/>
              <a:pPr/>
              <a:t>38</a:t>
            </a:fld>
            <a:endParaRPr lang="en-US" dirty="0"/>
          </a:p>
        </p:txBody>
      </p:sp>
    </p:spTree>
  </p:cSld>
  <p:clrMapOvr>
    <a:masterClrMapping/>
  </p:clrMapOvr>
  <p:transition spd="slow">
    <p:random/>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descr="NDE Logo Black Reversed.gif"/>
          <p:cNvPicPr>
            <a:picLocks noChangeAspect="1"/>
          </p:cNvPicPr>
          <p:nvPr/>
        </p:nvPicPr>
        <p:blipFill>
          <a:blip r:embed="rId3" cstate="print"/>
          <a:stretch>
            <a:fillRect/>
          </a:stretch>
        </p:blipFill>
        <p:spPr>
          <a:xfrm>
            <a:off x="76200" y="6096000"/>
            <a:ext cx="685800" cy="685800"/>
          </a:xfrm>
          <a:prstGeom prst="rect">
            <a:avLst/>
          </a:prstGeom>
          <a:ln w="25400">
            <a:solidFill>
              <a:schemeClr val="bg1"/>
            </a:solidFill>
          </a:ln>
        </p:spPr>
      </p:pic>
      <p:sp>
        <p:nvSpPr>
          <p:cNvPr id="5" name="TextBox 4"/>
          <p:cNvSpPr txBox="1"/>
          <p:nvPr/>
        </p:nvSpPr>
        <p:spPr>
          <a:xfrm>
            <a:off x="381000" y="228600"/>
            <a:ext cx="8458200" cy="646331"/>
          </a:xfrm>
          <a:prstGeom prst="rect">
            <a:avLst/>
          </a:prstGeom>
          <a:noFill/>
        </p:spPr>
        <p:txBody>
          <a:bodyPr wrap="square" rtlCol="0">
            <a:spAutoFit/>
          </a:bodyPr>
          <a:lstStyle/>
          <a:p>
            <a:r>
              <a:rPr lang="en-US" sz="3600" dirty="0" smtClean="0">
                <a:solidFill>
                  <a:schemeClr val="tx1">
                    <a:lumMod val="75000"/>
                    <a:lumOff val="25000"/>
                  </a:schemeClr>
                </a:solidFill>
              </a:rPr>
              <a:t>School Student Roster</a:t>
            </a:r>
            <a:endParaRPr lang="en-US" sz="3600" dirty="0">
              <a:solidFill>
                <a:schemeClr val="tx1">
                  <a:lumMod val="75000"/>
                  <a:lumOff val="25000"/>
                </a:schemeClr>
              </a:solidFill>
            </a:endParaRPr>
          </a:p>
        </p:txBody>
      </p:sp>
      <p:pic>
        <p:nvPicPr>
          <p:cNvPr id="6" name="Picture 5" descr="Picture2.png"/>
          <p:cNvPicPr>
            <a:picLocks noChangeAspect="1"/>
          </p:cNvPicPr>
          <p:nvPr/>
        </p:nvPicPr>
        <p:blipFill>
          <a:blip r:embed="rId4" cstate="print"/>
          <a:stretch>
            <a:fillRect/>
          </a:stretch>
        </p:blipFill>
        <p:spPr>
          <a:xfrm>
            <a:off x="2107776" y="1066800"/>
            <a:ext cx="6502824" cy="5029200"/>
          </a:xfrm>
          <a:prstGeom prst="rect">
            <a:avLst/>
          </a:prstGeom>
          <a:ln>
            <a:solidFill>
              <a:schemeClr val="accent1"/>
            </a:solidFill>
          </a:ln>
        </p:spPr>
      </p:pic>
      <p:sp>
        <p:nvSpPr>
          <p:cNvPr id="7" name="Slide Number Placeholder 6"/>
          <p:cNvSpPr>
            <a:spLocks noGrp="1"/>
          </p:cNvSpPr>
          <p:nvPr>
            <p:ph type="sldNum" sz="quarter" idx="12"/>
          </p:nvPr>
        </p:nvSpPr>
        <p:spPr/>
        <p:txBody>
          <a:bodyPr/>
          <a:lstStyle/>
          <a:p>
            <a:fld id="{9788D4CF-C8AC-4531-9F48-3B36099211B6}" type="slidenum">
              <a:rPr lang="en-US" smtClean="0"/>
              <a:pPr/>
              <a:t>39</a:t>
            </a:fld>
            <a:endParaRPr lang="en-US" dirty="0"/>
          </a:p>
        </p:txBody>
      </p:sp>
    </p:spTree>
  </p:cSld>
  <p:clrMapOvr>
    <a:masterClrMapping/>
  </p:clrMapOvr>
  <p:transition spd="slow">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 name="TextBox 8"/>
          <p:cNvSpPr txBox="1"/>
          <p:nvPr/>
        </p:nvSpPr>
        <p:spPr>
          <a:xfrm>
            <a:off x="3429000" y="76200"/>
            <a:ext cx="2743200" cy="646331"/>
          </a:xfrm>
          <a:prstGeom prst="rect">
            <a:avLst/>
          </a:prstGeom>
          <a:ln/>
        </p:spPr>
        <p:style>
          <a:lnRef idx="2">
            <a:schemeClr val="dk1"/>
          </a:lnRef>
          <a:fillRef idx="1">
            <a:schemeClr val="lt1"/>
          </a:fillRef>
          <a:effectRef idx="0">
            <a:schemeClr val="dk1"/>
          </a:effectRef>
          <a:fontRef idx="minor">
            <a:schemeClr val="dk1"/>
          </a:fontRef>
        </p:style>
        <p:txBody>
          <a:bodyPr wrap="square" rtlCol="0">
            <a:spAutoFit/>
          </a:bodyPr>
          <a:lstStyle/>
          <a:p>
            <a:pPr algn="ctr"/>
            <a:endParaRPr lang="en-US" sz="1200" b="1" dirty="0" smtClean="0">
              <a:ln w="18000">
                <a:solidFill>
                  <a:schemeClr val="tx1"/>
                </a:solidFill>
                <a:prstDash val="solid"/>
                <a:miter lim="800000"/>
              </a:ln>
              <a:solidFill>
                <a:srgbClr val="C00000"/>
              </a:solidFill>
              <a:effectLst>
                <a:outerShdw blurRad="50800" dist="38100" dir="2700000" algn="tl" rotWithShape="0">
                  <a:prstClr val="black">
                    <a:alpha val="40000"/>
                  </a:prstClr>
                </a:outerShdw>
              </a:effectLst>
            </a:endParaRPr>
          </a:p>
          <a:p>
            <a:pPr algn="ctr"/>
            <a:r>
              <a:rPr lang="en-US" sz="2400" dirty="0" smtClean="0"/>
              <a:t>Agenda</a:t>
            </a:r>
            <a:endParaRPr lang="en-US" sz="2400" dirty="0">
              <a:ln w="18000">
                <a:solidFill>
                  <a:schemeClr val="tx1"/>
                </a:solidFill>
                <a:prstDash val="solid"/>
                <a:miter lim="800000"/>
              </a:ln>
              <a:solidFill>
                <a:srgbClr val="C00000"/>
              </a:solidFill>
              <a:effectLst>
                <a:outerShdw blurRad="50800" dist="38100" dir="2700000" algn="tl" rotWithShape="0">
                  <a:prstClr val="black">
                    <a:alpha val="40000"/>
                  </a:prstClr>
                </a:outerShdw>
              </a:effectLst>
            </a:endParaRPr>
          </a:p>
        </p:txBody>
      </p:sp>
      <p:sp>
        <p:nvSpPr>
          <p:cNvPr id="6" name="TextBox 5"/>
          <p:cNvSpPr txBox="1"/>
          <p:nvPr/>
        </p:nvSpPr>
        <p:spPr>
          <a:xfrm>
            <a:off x="533400" y="685800"/>
            <a:ext cx="7924800" cy="5232201"/>
          </a:xfrm>
          <a:prstGeom prst="rect">
            <a:avLst/>
          </a:prstGeom>
          <a:noFill/>
        </p:spPr>
        <p:txBody>
          <a:bodyPr wrap="square" rtlCol="0">
            <a:spAutoFit/>
          </a:bodyPr>
          <a:lstStyle/>
          <a:p>
            <a:r>
              <a:rPr lang="en-US" sz="2200" dirty="0" smtClean="0">
                <a:latin typeface="Arial"/>
                <a:cs typeface="Arial"/>
              </a:rPr>
              <a:t>K-5: Facilitate Learning in Relation to:</a:t>
            </a:r>
          </a:p>
          <a:p>
            <a:pPr lvl="1">
              <a:buFont typeface="Arial"/>
              <a:buChar char="•"/>
            </a:pPr>
            <a:r>
              <a:rPr lang="en-US" sz="2200" dirty="0" smtClean="0">
                <a:solidFill>
                  <a:srgbClr val="000000"/>
                </a:solidFill>
                <a:latin typeface="Arial"/>
                <a:ea typeface="Consolas"/>
                <a:cs typeface="Arial"/>
              </a:rPr>
              <a:t> Standards Instructional Tool (SIT)</a:t>
            </a:r>
          </a:p>
          <a:p>
            <a:pPr lvl="1"/>
            <a:r>
              <a:rPr lang="en-US" sz="2200" dirty="0" smtClean="0">
                <a:latin typeface="Arial"/>
                <a:cs typeface="Arial"/>
              </a:rPr>
              <a:t>	- Math and Reading Glossaries</a:t>
            </a:r>
            <a:endParaRPr lang="en-US" sz="2200" dirty="0" smtClean="0">
              <a:solidFill>
                <a:srgbClr val="000000"/>
              </a:solidFill>
              <a:latin typeface="Arial"/>
              <a:ea typeface="Consolas"/>
              <a:cs typeface="Arial"/>
            </a:endParaRPr>
          </a:p>
          <a:p>
            <a:r>
              <a:rPr lang="en-US" sz="2200" dirty="0" smtClean="0">
                <a:latin typeface="Arial"/>
                <a:cs typeface="Arial"/>
              </a:rPr>
              <a:t>Grades 2-5: Facilitate Learning in Relation to:</a:t>
            </a:r>
            <a:endParaRPr lang="en-US" sz="2200" dirty="0" smtClean="0">
              <a:solidFill>
                <a:srgbClr val="000000"/>
              </a:solidFill>
              <a:latin typeface="Arial"/>
              <a:ea typeface="Consolas"/>
              <a:cs typeface="Arial"/>
            </a:endParaRPr>
          </a:p>
          <a:p>
            <a:pPr lvl="1">
              <a:buFont typeface="Arial"/>
              <a:buChar char="•"/>
            </a:pPr>
            <a:r>
              <a:rPr lang="en-US" sz="2200" dirty="0" smtClean="0">
                <a:solidFill>
                  <a:srgbClr val="000000"/>
                </a:solidFill>
                <a:latin typeface="Arial"/>
                <a:ea typeface="Consolas"/>
                <a:cs typeface="Arial"/>
              </a:rPr>
              <a:t> Table of Specifications (TOS) </a:t>
            </a:r>
          </a:p>
          <a:p>
            <a:pPr lvl="1">
              <a:buFont typeface="Arial"/>
              <a:buChar char="•"/>
            </a:pPr>
            <a:r>
              <a:rPr lang="en-US" sz="2200" dirty="0" smtClean="0">
                <a:solidFill>
                  <a:srgbClr val="000000"/>
                </a:solidFill>
                <a:latin typeface="Arial"/>
                <a:ea typeface="Consolas"/>
                <a:cs typeface="Arial"/>
              </a:rPr>
              <a:t> Performance Level Descriptors (</a:t>
            </a:r>
            <a:r>
              <a:rPr lang="en-US" sz="2200" dirty="0" err="1" smtClean="0">
                <a:solidFill>
                  <a:srgbClr val="000000"/>
                </a:solidFill>
                <a:latin typeface="Arial"/>
                <a:ea typeface="Consolas"/>
                <a:cs typeface="Arial"/>
              </a:rPr>
              <a:t>PLDs</a:t>
            </a:r>
            <a:r>
              <a:rPr lang="en-US" sz="2200" dirty="0" smtClean="0">
                <a:solidFill>
                  <a:srgbClr val="000000"/>
                </a:solidFill>
                <a:latin typeface="Arial"/>
                <a:ea typeface="Consolas"/>
                <a:cs typeface="Arial"/>
              </a:rPr>
              <a:t>)</a:t>
            </a:r>
          </a:p>
          <a:p>
            <a:pPr lvl="1">
              <a:buFont typeface="Arial"/>
              <a:buChar char="•"/>
            </a:pPr>
            <a:r>
              <a:rPr lang="en-US" sz="2200" dirty="0" smtClean="0">
                <a:solidFill>
                  <a:srgbClr val="000000"/>
                </a:solidFill>
                <a:latin typeface="Arial"/>
                <a:ea typeface="Consolas"/>
                <a:cs typeface="Arial"/>
              </a:rPr>
              <a:t> Indicator Summary Reports </a:t>
            </a:r>
          </a:p>
          <a:p>
            <a:pPr lvl="1">
              <a:buFont typeface="Arial"/>
              <a:buChar char="•"/>
            </a:pPr>
            <a:r>
              <a:rPr lang="en-US" sz="2200" dirty="0" smtClean="0">
                <a:solidFill>
                  <a:srgbClr val="000000"/>
                </a:solidFill>
                <a:latin typeface="Arial"/>
                <a:ea typeface="Consolas"/>
                <a:cs typeface="Arial"/>
              </a:rPr>
              <a:t> Reference Sheets</a:t>
            </a:r>
          </a:p>
          <a:p>
            <a:pPr lvl="1">
              <a:buFont typeface="Arial"/>
              <a:buChar char="•"/>
            </a:pPr>
            <a:r>
              <a:rPr lang="en-US" sz="2200" dirty="0" smtClean="0">
                <a:solidFill>
                  <a:srgbClr val="000000"/>
                </a:solidFill>
                <a:latin typeface="Arial"/>
                <a:ea typeface="Consolas"/>
                <a:cs typeface="Arial"/>
              </a:rPr>
              <a:t> Practice Tests</a:t>
            </a:r>
          </a:p>
          <a:p>
            <a:r>
              <a:rPr lang="en-US" sz="2200" dirty="0" smtClean="0">
                <a:latin typeface="Arial"/>
                <a:cs typeface="Arial"/>
              </a:rPr>
              <a:t>Grades K-1: Facilitate Learning in Relation to:</a:t>
            </a:r>
          </a:p>
          <a:p>
            <a:pPr lvl="1">
              <a:buFont typeface="Arial"/>
              <a:buChar char="•"/>
            </a:pPr>
            <a:r>
              <a:rPr lang="en-US" sz="2200" dirty="0" smtClean="0">
                <a:latin typeface="Arial"/>
                <a:cs typeface="Arial"/>
              </a:rPr>
              <a:t>Math Manipulative Ideas</a:t>
            </a:r>
          </a:p>
          <a:p>
            <a:pPr lvl="1">
              <a:buFont typeface="Arial"/>
              <a:buChar char="•"/>
            </a:pPr>
            <a:r>
              <a:rPr lang="en-US" sz="2200" dirty="0" err="1" smtClean="0">
                <a:latin typeface="Arial"/>
                <a:cs typeface="Arial"/>
              </a:rPr>
              <a:t>SMARTBoard</a:t>
            </a:r>
            <a:r>
              <a:rPr lang="en-US" sz="2200" dirty="0" smtClean="0">
                <a:latin typeface="Arial"/>
                <a:cs typeface="Arial"/>
              </a:rPr>
              <a:t> Activities</a:t>
            </a:r>
          </a:p>
          <a:p>
            <a:pPr lvl="1">
              <a:buFont typeface="Arial"/>
              <a:buChar char="•"/>
            </a:pPr>
            <a:r>
              <a:rPr lang="en-US" sz="2200" dirty="0" smtClean="0">
                <a:latin typeface="Arial"/>
                <a:cs typeface="Arial"/>
              </a:rPr>
              <a:t>Guided Math</a:t>
            </a:r>
          </a:p>
          <a:p>
            <a:pPr>
              <a:buFont typeface="Arial"/>
              <a:buChar char="•"/>
            </a:pPr>
            <a:endParaRPr lang="en-US" sz="2400" dirty="0" smtClean="0">
              <a:latin typeface="Arial"/>
              <a:cs typeface="Arial"/>
            </a:endParaRPr>
          </a:p>
          <a:p>
            <a:pPr lvl="1"/>
            <a:endParaRPr lang="en-US" sz="2400" dirty="0" smtClean="0">
              <a:solidFill>
                <a:srgbClr val="000000"/>
              </a:solidFill>
              <a:latin typeface="Arial"/>
              <a:ea typeface="Consolas"/>
              <a:cs typeface="Arial"/>
            </a:endParaRPr>
          </a:p>
          <a:p>
            <a:endParaRPr lang="en-US" dirty="0"/>
          </a:p>
        </p:txBody>
      </p:sp>
    </p:spTree>
  </p:cSld>
  <p:clrMapOvr>
    <a:masterClrMapping/>
  </p:clrMapOvr>
  <p:transition spd="slow">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descr="NDE Logo Black Reversed.gif"/>
          <p:cNvPicPr>
            <a:picLocks noChangeAspect="1"/>
          </p:cNvPicPr>
          <p:nvPr/>
        </p:nvPicPr>
        <p:blipFill>
          <a:blip r:embed="rId3" cstate="print"/>
          <a:stretch>
            <a:fillRect/>
          </a:stretch>
        </p:blipFill>
        <p:spPr>
          <a:xfrm>
            <a:off x="76200" y="6096000"/>
            <a:ext cx="685800" cy="685800"/>
          </a:xfrm>
          <a:prstGeom prst="rect">
            <a:avLst/>
          </a:prstGeom>
          <a:ln w="25400">
            <a:solidFill>
              <a:schemeClr val="bg1"/>
            </a:solidFill>
          </a:ln>
        </p:spPr>
      </p:pic>
      <p:sp>
        <p:nvSpPr>
          <p:cNvPr id="5" name="TextBox 4"/>
          <p:cNvSpPr txBox="1"/>
          <p:nvPr/>
        </p:nvSpPr>
        <p:spPr>
          <a:xfrm>
            <a:off x="381000" y="228600"/>
            <a:ext cx="8458200" cy="646331"/>
          </a:xfrm>
          <a:prstGeom prst="rect">
            <a:avLst/>
          </a:prstGeom>
          <a:noFill/>
        </p:spPr>
        <p:txBody>
          <a:bodyPr wrap="square" rtlCol="0">
            <a:spAutoFit/>
          </a:bodyPr>
          <a:lstStyle/>
          <a:p>
            <a:r>
              <a:rPr lang="en-US" sz="3600" dirty="0" smtClean="0">
                <a:solidFill>
                  <a:schemeClr val="tx1">
                    <a:lumMod val="75000"/>
                    <a:lumOff val="25000"/>
                  </a:schemeClr>
                </a:solidFill>
              </a:rPr>
              <a:t>School Indicator Summary</a:t>
            </a:r>
            <a:endParaRPr lang="en-US" sz="3600" dirty="0">
              <a:solidFill>
                <a:schemeClr val="tx1">
                  <a:lumMod val="75000"/>
                  <a:lumOff val="25000"/>
                </a:schemeClr>
              </a:solidFill>
            </a:endParaRPr>
          </a:p>
        </p:txBody>
      </p:sp>
      <p:pic>
        <p:nvPicPr>
          <p:cNvPr id="7" name="Picture 6" descr="Picture3.png"/>
          <p:cNvPicPr>
            <a:picLocks noChangeAspect="1"/>
          </p:cNvPicPr>
          <p:nvPr/>
        </p:nvPicPr>
        <p:blipFill>
          <a:blip r:embed="rId4" cstate="print"/>
          <a:stretch>
            <a:fillRect/>
          </a:stretch>
        </p:blipFill>
        <p:spPr>
          <a:xfrm>
            <a:off x="2057400" y="990600"/>
            <a:ext cx="6502824" cy="5029200"/>
          </a:xfrm>
          <a:prstGeom prst="rect">
            <a:avLst/>
          </a:prstGeom>
          <a:ln>
            <a:solidFill>
              <a:schemeClr val="accent1"/>
            </a:solidFill>
          </a:ln>
        </p:spPr>
      </p:pic>
      <p:sp>
        <p:nvSpPr>
          <p:cNvPr id="6" name="Slide Number Placeholder 5"/>
          <p:cNvSpPr>
            <a:spLocks noGrp="1"/>
          </p:cNvSpPr>
          <p:nvPr>
            <p:ph type="sldNum" sz="quarter" idx="12"/>
          </p:nvPr>
        </p:nvSpPr>
        <p:spPr/>
        <p:txBody>
          <a:bodyPr/>
          <a:lstStyle/>
          <a:p>
            <a:fld id="{9788D4CF-C8AC-4531-9F48-3B36099211B6}" type="slidenum">
              <a:rPr lang="en-US" smtClean="0"/>
              <a:pPr/>
              <a:t>40</a:t>
            </a:fld>
            <a:endParaRPr lang="en-US" dirty="0"/>
          </a:p>
        </p:txBody>
      </p:sp>
    </p:spTree>
  </p:cSld>
  <p:clrMapOvr>
    <a:masterClrMapping/>
  </p:clrMapOvr>
  <p:transition spd="slow">
    <p:random/>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descr="NDE Logo Black Reversed.gif"/>
          <p:cNvPicPr>
            <a:picLocks noChangeAspect="1"/>
          </p:cNvPicPr>
          <p:nvPr/>
        </p:nvPicPr>
        <p:blipFill>
          <a:blip r:embed="rId3" cstate="print"/>
          <a:stretch>
            <a:fillRect/>
          </a:stretch>
        </p:blipFill>
        <p:spPr>
          <a:xfrm>
            <a:off x="76200" y="6096000"/>
            <a:ext cx="685800" cy="685800"/>
          </a:xfrm>
          <a:prstGeom prst="rect">
            <a:avLst/>
          </a:prstGeom>
          <a:ln w="25400">
            <a:solidFill>
              <a:schemeClr val="bg1"/>
            </a:solidFill>
          </a:ln>
        </p:spPr>
      </p:pic>
      <p:sp>
        <p:nvSpPr>
          <p:cNvPr id="5" name="TextBox 4"/>
          <p:cNvSpPr txBox="1"/>
          <p:nvPr/>
        </p:nvSpPr>
        <p:spPr>
          <a:xfrm>
            <a:off x="381000" y="228600"/>
            <a:ext cx="8458200" cy="646331"/>
          </a:xfrm>
          <a:prstGeom prst="rect">
            <a:avLst/>
          </a:prstGeom>
          <a:noFill/>
        </p:spPr>
        <p:txBody>
          <a:bodyPr wrap="square" rtlCol="0">
            <a:spAutoFit/>
          </a:bodyPr>
          <a:lstStyle/>
          <a:p>
            <a:r>
              <a:rPr lang="en-US" sz="3600" dirty="0" smtClean="0">
                <a:solidFill>
                  <a:schemeClr val="tx1">
                    <a:lumMod val="75000"/>
                    <a:lumOff val="25000"/>
                  </a:schemeClr>
                </a:solidFill>
              </a:rPr>
              <a:t>School Performance Level Summary</a:t>
            </a:r>
            <a:endParaRPr lang="en-US" sz="3600" dirty="0">
              <a:solidFill>
                <a:schemeClr val="tx1">
                  <a:lumMod val="75000"/>
                  <a:lumOff val="25000"/>
                </a:schemeClr>
              </a:solidFill>
            </a:endParaRPr>
          </a:p>
        </p:txBody>
      </p:sp>
      <p:pic>
        <p:nvPicPr>
          <p:cNvPr id="6" name="Picture 5" descr="Picture4.png"/>
          <p:cNvPicPr>
            <a:picLocks noChangeAspect="1"/>
          </p:cNvPicPr>
          <p:nvPr/>
        </p:nvPicPr>
        <p:blipFill>
          <a:blip r:embed="rId4" cstate="print"/>
          <a:stretch>
            <a:fillRect/>
          </a:stretch>
        </p:blipFill>
        <p:spPr>
          <a:xfrm>
            <a:off x="2031576" y="990600"/>
            <a:ext cx="6502824" cy="5029200"/>
          </a:xfrm>
          <a:prstGeom prst="rect">
            <a:avLst/>
          </a:prstGeom>
          <a:ln>
            <a:solidFill>
              <a:schemeClr val="accent1"/>
            </a:solidFill>
          </a:ln>
        </p:spPr>
      </p:pic>
      <p:sp>
        <p:nvSpPr>
          <p:cNvPr id="7" name="Slide Number Placeholder 6"/>
          <p:cNvSpPr>
            <a:spLocks noGrp="1"/>
          </p:cNvSpPr>
          <p:nvPr>
            <p:ph type="sldNum" sz="quarter" idx="12"/>
          </p:nvPr>
        </p:nvSpPr>
        <p:spPr/>
        <p:txBody>
          <a:bodyPr/>
          <a:lstStyle/>
          <a:p>
            <a:fld id="{9788D4CF-C8AC-4531-9F48-3B36099211B6}" type="slidenum">
              <a:rPr lang="en-US" smtClean="0"/>
              <a:pPr/>
              <a:t>41</a:t>
            </a:fld>
            <a:endParaRPr lang="en-US" dirty="0"/>
          </a:p>
        </p:txBody>
      </p:sp>
    </p:spTree>
  </p:cSld>
  <p:clrMapOvr>
    <a:masterClrMapping/>
  </p:clrMapOvr>
  <p:transition spd="slow">
    <p:random/>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descr="NDE Logo Black Reversed.gif"/>
          <p:cNvPicPr>
            <a:picLocks noChangeAspect="1"/>
          </p:cNvPicPr>
          <p:nvPr/>
        </p:nvPicPr>
        <p:blipFill>
          <a:blip r:embed="rId3" cstate="print"/>
          <a:stretch>
            <a:fillRect/>
          </a:stretch>
        </p:blipFill>
        <p:spPr>
          <a:xfrm>
            <a:off x="76200" y="6096000"/>
            <a:ext cx="685800" cy="685800"/>
          </a:xfrm>
          <a:prstGeom prst="rect">
            <a:avLst/>
          </a:prstGeom>
          <a:ln w="25400">
            <a:solidFill>
              <a:schemeClr val="bg1"/>
            </a:solidFill>
          </a:ln>
        </p:spPr>
      </p:pic>
      <p:sp>
        <p:nvSpPr>
          <p:cNvPr id="5" name="TextBox 4"/>
          <p:cNvSpPr txBox="1"/>
          <p:nvPr/>
        </p:nvSpPr>
        <p:spPr>
          <a:xfrm>
            <a:off x="381000" y="228600"/>
            <a:ext cx="8458200" cy="646331"/>
          </a:xfrm>
          <a:prstGeom prst="rect">
            <a:avLst/>
          </a:prstGeom>
          <a:noFill/>
        </p:spPr>
        <p:txBody>
          <a:bodyPr wrap="square" rtlCol="0">
            <a:spAutoFit/>
          </a:bodyPr>
          <a:lstStyle/>
          <a:p>
            <a:r>
              <a:rPr lang="en-US" sz="3600" dirty="0" smtClean="0">
                <a:solidFill>
                  <a:schemeClr val="tx1">
                    <a:lumMod val="75000"/>
                    <a:lumOff val="25000"/>
                  </a:schemeClr>
                </a:solidFill>
              </a:rPr>
              <a:t>District Reading Indicator Summary</a:t>
            </a:r>
            <a:endParaRPr lang="en-US" sz="3600" dirty="0">
              <a:solidFill>
                <a:schemeClr val="tx1">
                  <a:lumMod val="75000"/>
                  <a:lumOff val="25000"/>
                </a:schemeClr>
              </a:solidFill>
            </a:endParaRPr>
          </a:p>
        </p:txBody>
      </p:sp>
      <p:pic>
        <p:nvPicPr>
          <p:cNvPr id="6" name="Picture 5" descr="Picture5.png"/>
          <p:cNvPicPr>
            <a:picLocks noChangeAspect="1"/>
          </p:cNvPicPr>
          <p:nvPr/>
        </p:nvPicPr>
        <p:blipFill>
          <a:blip r:embed="rId4" cstate="print"/>
          <a:stretch>
            <a:fillRect/>
          </a:stretch>
        </p:blipFill>
        <p:spPr>
          <a:xfrm>
            <a:off x="2031576" y="990600"/>
            <a:ext cx="6502824" cy="5029200"/>
          </a:xfrm>
          <a:prstGeom prst="rect">
            <a:avLst/>
          </a:prstGeom>
          <a:ln>
            <a:solidFill>
              <a:schemeClr val="accent1"/>
            </a:solidFill>
          </a:ln>
        </p:spPr>
      </p:pic>
      <p:sp>
        <p:nvSpPr>
          <p:cNvPr id="7" name="Slide Number Placeholder 6"/>
          <p:cNvSpPr>
            <a:spLocks noGrp="1"/>
          </p:cNvSpPr>
          <p:nvPr>
            <p:ph type="sldNum" sz="quarter" idx="12"/>
          </p:nvPr>
        </p:nvSpPr>
        <p:spPr/>
        <p:txBody>
          <a:bodyPr/>
          <a:lstStyle/>
          <a:p>
            <a:fld id="{9788D4CF-C8AC-4531-9F48-3B36099211B6}" type="slidenum">
              <a:rPr lang="en-US" smtClean="0"/>
              <a:pPr/>
              <a:t>42</a:t>
            </a:fld>
            <a:endParaRPr lang="en-US" dirty="0"/>
          </a:p>
        </p:txBody>
      </p:sp>
    </p:spTree>
  </p:cSld>
  <p:clrMapOvr>
    <a:masterClrMapping/>
  </p:clrMapOvr>
  <p:transition spd="slow">
    <p:random/>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descr="NDE Logo Black Reversed.gif"/>
          <p:cNvPicPr>
            <a:picLocks noChangeAspect="1"/>
          </p:cNvPicPr>
          <p:nvPr/>
        </p:nvPicPr>
        <p:blipFill>
          <a:blip r:embed="rId3" cstate="print"/>
          <a:stretch>
            <a:fillRect/>
          </a:stretch>
        </p:blipFill>
        <p:spPr>
          <a:xfrm>
            <a:off x="76200" y="6096000"/>
            <a:ext cx="685800" cy="685800"/>
          </a:xfrm>
          <a:prstGeom prst="rect">
            <a:avLst/>
          </a:prstGeom>
          <a:ln w="25400">
            <a:solidFill>
              <a:schemeClr val="bg1"/>
            </a:solidFill>
          </a:ln>
        </p:spPr>
      </p:pic>
      <p:sp>
        <p:nvSpPr>
          <p:cNvPr id="5" name="TextBox 4"/>
          <p:cNvSpPr txBox="1"/>
          <p:nvPr/>
        </p:nvSpPr>
        <p:spPr>
          <a:xfrm>
            <a:off x="381000" y="228600"/>
            <a:ext cx="8458200" cy="646331"/>
          </a:xfrm>
          <a:prstGeom prst="rect">
            <a:avLst/>
          </a:prstGeom>
          <a:noFill/>
        </p:spPr>
        <p:txBody>
          <a:bodyPr wrap="square" rtlCol="0">
            <a:spAutoFit/>
          </a:bodyPr>
          <a:lstStyle/>
          <a:p>
            <a:r>
              <a:rPr lang="en-US" sz="3600" dirty="0" smtClean="0">
                <a:solidFill>
                  <a:schemeClr val="tx1">
                    <a:lumMod val="75000"/>
                    <a:lumOff val="25000"/>
                  </a:schemeClr>
                </a:solidFill>
              </a:rPr>
              <a:t>District Performance Level Summary</a:t>
            </a:r>
            <a:endParaRPr lang="en-US" sz="3600" dirty="0">
              <a:solidFill>
                <a:schemeClr val="tx1">
                  <a:lumMod val="75000"/>
                  <a:lumOff val="25000"/>
                </a:schemeClr>
              </a:solidFill>
            </a:endParaRPr>
          </a:p>
        </p:txBody>
      </p:sp>
      <p:pic>
        <p:nvPicPr>
          <p:cNvPr id="6" name="Picture 5" descr="Picture6.png"/>
          <p:cNvPicPr>
            <a:picLocks noChangeAspect="1"/>
          </p:cNvPicPr>
          <p:nvPr/>
        </p:nvPicPr>
        <p:blipFill>
          <a:blip r:embed="rId4" cstate="print"/>
          <a:stretch>
            <a:fillRect/>
          </a:stretch>
        </p:blipFill>
        <p:spPr>
          <a:xfrm>
            <a:off x="2031576" y="990600"/>
            <a:ext cx="6502824" cy="5029200"/>
          </a:xfrm>
          <a:prstGeom prst="rect">
            <a:avLst/>
          </a:prstGeom>
          <a:ln>
            <a:solidFill>
              <a:schemeClr val="accent1"/>
            </a:solidFill>
          </a:ln>
        </p:spPr>
      </p:pic>
      <p:sp>
        <p:nvSpPr>
          <p:cNvPr id="7" name="Slide Number Placeholder 6"/>
          <p:cNvSpPr>
            <a:spLocks noGrp="1"/>
          </p:cNvSpPr>
          <p:nvPr>
            <p:ph type="sldNum" sz="quarter" idx="12"/>
          </p:nvPr>
        </p:nvSpPr>
        <p:spPr/>
        <p:txBody>
          <a:bodyPr/>
          <a:lstStyle/>
          <a:p>
            <a:fld id="{9788D4CF-C8AC-4531-9F48-3B36099211B6}" type="slidenum">
              <a:rPr lang="en-US" smtClean="0"/>
              <a:pPr/>
              <a:t>43</a:t>
            </a:fld>
            <a:endParaRPr lang="en-US" dirty="0"/>
          </a:p>
        </p:txBody>
      </p:sp>
    </p:spTree>
  </p:cSld>
  <p:clrMapOvr>
    <a:masterClrMapping/>
  </p:clrMapOvr>
  <p:transition spd="slow">
    <p:random/>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descr="NDE Logo Black Reversed.gif"/>
          <p:cNvPicPr>
            <a:picLocks noChangeAspect="1"/>
          </p:cNvPicPr>
          <p:nvPr/>
        </p:nvPicPr>
        <p:blipFill>
          <a:blip r:embed="rId3" cstate="print"/>
          <a:stretch>
            <a:fillRect/>
          </a:stretch>
        </p:blipFill>
        <p:spPr>
          <a:xfrm>
            <a:off x="76200" y="6096000"/>
            <a:ext cx="685800" cy="685800"/>
          </a:xfrm>
          <a:prstGeom prst="rect">
            <a:avLst/>
          </a:prstGeom>
          <a:ln w="25400">
            <a:solidFill>
              <a:schemeClr val="bg1"/>
            </a:solidFill>
          </a:ln>
        </p:spPr>
      </p:pic>
      <p:sp>
        <p:nvSpPr>
          <p:cNvPr id="5" name="TextBox 4"/>
          <p:cNvSpPr txBox="1"/>
          <p:nvPr/>
        </p:nvSpPr>
        <p:spPr>
          <a:xfrm>
            <a:off x="228600" y="228600"/>
            <a:ext cx="8610600" cy="646331"/>
          </a:xfrm>
          <a:prstGeom prst="rect">
            <a:avLst/>
          </a:prstGeom>
          <a:noFill/>
        </p:spPr>
        <p:txBody>
          <a:bodyPr wrap="square" rtlCol="0">
            <a:spAutoFit/>
          </a:bodyPr>
          <a:lstStyle/>
          <a:p>
            <a:r>
              <a:rPr lang="en-US" sz="3600" dirty="0" smtClean="0"/>
              <a:t>District Report of School Performance</a:t>
            </a:r>
            <a:endParaRPr lang="en-US" sz="3600" dirty="0"/>
          </a:p>
        </p:txBody>
      </p:sp>
      <p:pic>
        <p:nvPicPr>
          <p:cNvPr id="6" name="Picture 5" descr="Picture7.png"/>
          <p:cNvPicPr>
            <a:picLocks noChangeAspect="1"/>
          </p:cNvPicPr>
          <p:nvPr/>
        </p:nvPicPr>
        <p:blipFill>
          <a:blip r:embed="rId4" cstate="print"/>
          <a:stretch>
            <a:fillRect/>
          </a:stretch>
        </p:blipFill>
        <p:spPr>
          <a:xfrm>
            <a:off x="2107776" y="1066800"/>
            <a:ext cx="6502824" cy="5029200"/>
          </a:xfrm>
          <a:prstGeom prst="rect">
            <a:avLst/>
          </a:prstGeom>
          <a:ln>
            <a:solidFill>
              <a:schemeClr val="accent1"/>
            </a:solidFill>
          </a:ln>
        </p:spPr>
      </p:pic>
      <p:sp>
        <p:nvSpPr>
          <p:cNvPr id="7" name="Slide Number Placeholder 6"/>
          <p:cNvSpPr>
            <a:spLocks noGrp="1"/>
          </p:cNvSpPr>
          <p:nvPr>
            <p:ph type="sldNum" sz="quarter" idx="12"/>
          </p:nvPr>
        </p:nvSpPr>
        <p:spPr/>
        <p:txBody>
          <a:bodyPr/>
          <a:lstStyle/>
          <a:p>
            <a:fld id="{9788D4CF-C8AC-4531-9F48-3B36099211B6}" type="slidenum">
              <a:rPr lang="en-US" smtClean="0"/>
              <a:pPr/>
              <a:t>44</a:t>
            </a:fld>
            <a:endParaRPr lang="en-US" dirty="0"/>
          </a:p>
        </p:txBody>
      </p:sp>
    </p:spTree>
  </p:cSld>
  <p:clrMapOvr>
    <a:masterClrMapping/>
  </p:clrMapOvr>
  <p:transition spd="slow">
    <p:random/>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228600" y="2286000"/>
            <a:ext cx="8686800" cy="1199704"/>
          </a:xfrm>
        </p:spPr>
        <p:txBody>
          <a:bodyPr>
            <a:normAutofit/>
          </a:bodyPr>
          <a:lstStyle/>
          <a:p>
            <a:r>
              <a:rPr lang="en-US" sz="4200" b="1" dirty="0" smtClean="0"/>
              <a:t>How do we use NeSA data?</a:t>
            </a:r>
            <a:r>
              <a:rPr lang="en-US" sz="3000" dirty="0" smtClean="0"/>
              <a:t> </a:t>
            </a:r>
          </a:p>
        </p:txBody>
      </p:sp>
      <p:pic>
        <p:nvPicPr>
          <p:cNvPr id="6" name="Picture 5" descr="NDE Logo Black Reversed.gif"/>
          <p:cNvPicPr>
            <a:picLocks noChangeAspect="1"/>
          </p:cNvPicPr>
          <p:nvPr/>
        </p:nvPicPr>
        <p:blipFill>
          <a:blip r:embed="rId3" cstate="print"/>
          <a:stretch>
            <a:fillRect/>
          </a:stretch>
        </p:blipFill>
        <p:spPr>
          <a:xfrm>
            <a:off x="381000" y="4381500"/>
            <a:ext cx="1714500" cy="1714500"/>
          </a:xfrm>
          <a:prstGeom prst="rect">
            <a:avLst/>
          </a:prstGeom>
          <a:ln w="25400">
            <a:solidFill>
              <a:schemeClr val="bg1"/>
            </a:solidFill>
          </a:ln>
        </p:spPr>
      </p:pic>
    </p:spTree>
  </p:cSld>
  <p:clrMapOvr>
    <a:masterClrMapping/>
  </p:clrMapOvr>
  <p:transition spd="slow">
    <p:random/>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85000" lnSpcReduction="20000"/>
          </a:bodyPr>
          <a:lstStyle/>
          <a:p>
            <a:pPr>
              <a:buFont typeface="Courier New" pitchFamily="49" charset="0"/>
              <a:buChar char="o"/>
            </a:pPr>
            <a:r>
              <a:rPr lang="en-US" sz="3200" dirty="0" smtClean="0"/>
              <a:t>Curriculum alignment process:</a:t>
            </a:r>
          </a:p>
          <a:p>
            <a:pPr marL="1423988" indent="-228600">
              <a:lnSpc>
                <a:spcPct val="150000"/>
              </a:lnSpc>
              <a:buFont typeface="Wingdings" pitchFamily="2" charset="2"/>
              <a:buChar char="ü"/>
            </a:pPr>
            <a:r>
              <a:rPr lang="en-US" sz="3200" dirty="0" smtClean="0"/>
              <a:t>Are the tested indicators in our curriculum?   -- Where?</a:t>
            </a:r>
          </a:p>
          <a:p>
            <a:pPr marL="1423988" indent="-228600">
              <a:lnSpc>
                <a:spcPct val="150000"/>
              </a:lnSpc>
              <a:buFont typeface="Wingdings" pitchFamily="2" charset="2"/>
              <a:buChar char="ü"/>
            </a:pPr>
            <a:r>
              <a:rPr lang="en-US" sz="3200" dirty="0" smtClean="0"/>
              <a:t>When are they taught?</a:t>
            </a:r>
          </a:p>
          <a:p>
            <a:pPr marL="1423988" indent="-228600">
              <a:lnSpc>
                <a:spcPct val="150000"/>
              </a:lnSpc>
              <a:buFont typeface="Wingdings" pitchFamily="2" charset="2"/>
              <a:buChar char="ü"/>
            </a:pPr>
            <a:r>
              <a:rPr lang="en-US" sz="3200" dirty="0" smtClean="0"/>
              <a:t>How are they instructed?</a:t>
            </a:r>
          </a:p>
          <a:p>
            <a:pPr marL="1423988" indent="-228600">
              <a:lnSpc>
                <a:spcPct val="150000"/>
              </a:lnSpc>
              <a:buFont typeface="Wingdings" pitchFamily="2" charset="2"/>
              <a:buChar char="ü"/>
            </a:pPr>
            <a:r>
              <a:rPr lang="en-US" sz="3200" dirty="0" smtClean="0"/>
              <a:t>At what DOK (Depth of Knowledge) level?</a:t>
            </a:r>
          </a:p>
          <a:p>
            <a:pPr marL="1423988" indent="-228600">
              <a:lnSpc>
                <a:spcPct val="150000"/>
              </a:lnSpc>
              <a:buFont typeface="Wingdings" pitchFamily="2" charset="2"/>
              <a:buChar char="ü"/>
            </a:pPr>
            <a:r>
              <a:rPr lang="en-US" sz="3200" dirty="0" smtClean="0"/>
              <a:t>By whom?</a:t>
            </a:r>
          </a:p>
        </p:txBody>
      </p:sp>
      <p:sp>
        <p:nvSpPr>
          <p:cNvPr id="3" name="Title 2"/>
          <p:cNvSpPr>
            <a:spLocks noGrp="1"/>
          </p:cNvSpPr>
          <p:nvPr>
            <p:ph type="title"/>
          </p:nvPr>
        </p:nvSpPr>
        <p:spPr>
          <a:xfrm>
            <a:off x="228600" y="228600"/>
            <a:ext cx="8229600" cy="1143000"/>
          </a:xfrm>
        </p:spPr>
        <p:txBody>
          <a:bodyPr/>
          <a:lstStyle/>
          <a:p>
            <a:r>
              <a:rPr lang="en-US" dirty="0" smtClean="0"/>
              <a:t>Use NeSA Data to inform . . . </a:t>
            </a:r>
            <a:endParaRPr lang="en-US" dirty="0"/>
          </a:p>
        </p:txBody>
      </p:sp>
      <p:pic>
        <p:nvPicPr>
          <p:cNvPr id="4" name="Picture 3" descr="NDE Logo Black Reversed.gif"/>
          <p:cNvPicPr>
            <a:picLocks noChangeAspect="1"/>
          </p:cNvPicPr>
          <p:nvPr/>
        </p:nvPicPr>
        <p:blipFill>
          <a:blip r:embed="rId3" cstate="print"/>
          <a:stretch>
            <a:fillRect/>
          </a:stretch>
        </p:blipFill>
        <p:spPr>
          <a:xfrm>
            <a:off x="76200" y="6096000"/>
            <a:ext cx="685800" cy="685800"/>
          </a:xfrm>
          <a:prstGeom prst="rect">
            <a:avLst/>
          </a:prstGeom>
          <a:ln w="25400">
            <a:solidFill>
              <a:schemeClr val="bg1"/>
            </a:solidFill>
          </a:ln>
        </p:spPr>
      </p:pic>
      <p:pic>
        <p:nvPicPr>
          <p:cNvPr id="5" name="Picture 2" descr="C:\Users\Owner\AppData\Local\Microsoft\Windows\Temporary Internet Files\Content.IE5\ZT0VEUTB\MC900078625[1].wmf"/>
          <p:cNvPicPr>
            <a:picLocks noChangeAspect="1" noChangeArrowheads="1"/>
          </p:cNvPicPr>
          <p:nvPr/>
        </p:nvPicPr>
        <p:blipFill>
          <a:blip r:embed="rId4" cstate="print"/>
          <a:srcRect/>
          <a:stretch>
            <a:fillRect/>
          </a:stretch>
        </p:blipFill>
        <p:spPr bwMode="auto">
          <a:xfrm>
            <a:off x="228600" y="3200400"/>
            <a:ext cx="903683" cy="2743200"/>
          </a:xfrm>
          <a:prstGeom prst="rect">
            <a:avLst/>
          </a:prstGeom>
          <a:noFill/>
        </p:spPr>
      </p:pic>
      <p:sp>
        <p:nvSpPr>
          <p:cNvPr id="6" name="Slide Number Placeholder 5"/>
          <p:cNvSpPr>
            <a:spLocks noGrp="1"/>
          </p:cNvSpPr>
          <p:nvPr>
            <p:ph type="sldNum" sz="quarter" idx="12"/>
          </p:nvPr>
        </p:nvSpPr>
        <p:spPr/>
        <p:txBody>
          <a:bodyPr/>
          <a:lstStyle/>
          <a:p>
            <a:fld id="{9788D4CF-C8AC-4531-9F48-3B36099211B6}" type="slidenum">
              <a:rPr lang="en-US" smtClean="0"/>
              <a:pPr/>
              <a:t>46</a:t>
            </a:fld>
            <a:endParaRPr lang="en-US" dirty="0"/>
          </a:p>
        </p:txBody>
      </p:sp>
    </p:spTree>
    <p:extLst>
      <p:ext uri="{BB962C8B-B14F-4D97-AF65-F5344CB8AC3E}">
        <p14:creationId xmlns:mc="http://schemas.openxmlformats.org/markup-compatibility/2006" xmlns:mv="urn:schemas-microsoft-com:mac:vml" xmlns:p14="http://schemas.microsoft.com/office/powerpoint/2010/main" xmlns="" xmlns:p="http://schemas.openxmlformats.org/presentationml/2006/main" xmlns:r="http://schemas.openxmlformats.org/officeDocument/2006/relationships" xmlns:a="http://schemas.openxmlformats.org/drawingml/2006/main" val="2357781183"/>
      </p:ext>
    </p:extLst>
  </p:cSld>
  <p:clrMapOvr>
    <a:masterClrMapping/>
  </p:clrMapOvr>
  <p:transition spd="slow">
    <p:random/>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95400"/>
            <a:ext cx="8229600" cy="4525963"/>
          </a:xfrm>
        </p:spPr>
        <p:txBody>
          <a:bodyPr>
            <a:normAutofit fontScale="92500" lnSpcReduction="20000"/>
          </a:bodyPr>
          <a:lstStyle/>
          <a:p>
            <a:pPr>
              <a:buFont typeface="Courier New" pitchFamily="49" charset="0"/>
              <a:buChar char="o"/>
            </a:pPr>
            <a:endParaRPr lang="en-US" sz="3200" dirty="0" smtClean="0"/>
          </a:p>
          <a:p>
            <a:pPr>
              <a:lnSpc>
                <a:spcPct val="150000"/>
              </a:lnSpc>
              <a:buNone/>
            </a:pPr>
            <a:r>
              <a:rPr lang="en-US" sz="3200" dirty="0" smtClean="0"/>
              <a:t>Test preparation processes.</a:t>
            </a:r>
          </a:p>
          <a:p>
            <a:pPr marL="862013" indent="-228600">
              <a:lnSpc>
                <a:spcPct val="150000"/>
              </a:lnSpc>
              <a:buSzPct val="82000"/>
              <a:buFont typeface="Wingdings" pitchFamily="2" charset="2"/>
              <a:buChar char="ü"/>
            </a:pPr>
            <a:r>
              <a:rPr lang="en-US" dirty="0" smtClean="0"/>
              <a:t>Examine PLDs and Tables of Specification.</a:t>
            </a:r>
          </a:p>
          <a:p>
            <a:pPr marL="862013" indent="-228600">
              <a:lnSpc>
                <a:spcPct val="150000"/>
              </a:lnSpc>
              <a:buSzPct val="82000"/>
              <a:buFont typeface="Wingdings" pitchFamily="2" charset="2"/>
              <a:buChar char="ü"/>
            </a:pPr>
            <a:r>
              <a:rPr lang="en-US" dirty="0" smtClean="0"/>
              <a:t>Do our students have opportunity to learn the tested indicators?</a:t>
            </a:r>
          </a:p>
          <a:p>
            <a:pPr marL="862013" indent="-228600">
              <a:lnSpc>
                <a:spcPct val="150000"/>
              </a:lnSpc>
              <a:buSzPct val="82000"/>
              <a:buFont typeface="Wingdings" pitchFamily="2" charset="2"/>
              <a:buChar char="ü"/>
            </a:pPr>
            <a:r>
              <a:rPr lang="en-US" dirty="0" smtClean="0"/>
              <a:t>How are they performing on the indicators on a day-to-day basis?</a:t>
            </a:r>
          </a:p>
          <a:p>
            <a:pPr marL="862013" indent="-228600">
              <a:lnSpc>
                <a:spcPct val="150000"/>
              </a:lnSpc>
              <a:buSzPct val="82000"/>
              <a:buFont typeface="Wingdings" pitchFamily="2" charset="2"/>
              <a:buChar char="ü"/>
            </a:pPr>
            <a:r>
              <a:rPr lang="en-US" dirty="0" smtClean="0"/>
              <a:t>Are we assessing them locally?</a:t>
            </a:r>
          </a:p>
        </p:txBody>
      </p:sp>
      <p:sp>
        <p:nvSpPr>
          <p:cNvPr id="3" name="Title 2"/>
          <p:cNvSpPr>
            <a:spLocks noGrp="1"/>
          </p:cNvSpPr>
          <p:nvPr>
            <p:ph type="title"/>
          </p:nvPr>
        </p:nvSpPr>
        <p:spPr>
          <a:xfrm>
            <a:off x="228600" y="228600"/>
            <a:ext cx="7543800" cy="1143000"/>
          </a:xfrm>
        </p:spPr>
        <p:txBody>
          <a:bodyPr/>
          <a:lstStyle/>
          <a:p>
            <a:r>
              <a:rPr lang="en-US" dirty="0" smtClean="0"/>
              <a:t>Use NeSA Data to inform . . . </a:t>
            </a:r>
            <a:endParaRPr lang="en-US" dirty="0"/>
          </a:p>
        </p:txBody>
      </p:sp>
      <p:pic>
        <p:nvPicPr>
          <p:cNvPr id="4" name="Picture 3" descr="NDE Logo Black Reversed.gif"/>
          <p:cNvPicPr>
            <a:picLocks noChangeAspect="1"/>
          </p:cNvPicPr>
          <p:nvPr/>
        </p:nvPicPr>
        <p:blipFill>
          <a:blip r:embed="rId3" cstate="print"/>
          <a:stretch>
            <a:fillRect/>
          </a:stretch>
        </p:blipFill>
        <p:spPr>
          <a:xfrm>
            <a:off x="76200" y="6096000"/>
            <a:ext cx="685800" cy="685800"/>
          </a:xfrm>
          <a:prstGeom prst="rect">
            <a:avLst/>
          </a:prstGeom>
          <a:ln w="25400">
            <a:solidFill>
              <a:schemeClr val="bg1"/>
            </a:solidFill>
          </a:ln>
        </p:spPr>
      </p:pic>
      <p:pic>
        <p:nvPicPr>
          <p:cNvPr id="5" name="Picture 2" descr="C:\Users\Owner\AppData\Local\Microsoft\Windows\Temporary Internet Files\Content.IE5\ZT0VEUTB\MC900078625[1].wmf"/>
          <p:cNvPicPr>
            <a:picLocks noChangeAspect="1" noChangeArrowheads="1"/>
          </p:cNvPicPr>
          <p:nvPr/>
        </p:nvPicPr>
        <p:blipFill>
          <a:blip r:embed="rId4" cstate="print"/>
          <a:srcRect/>
          <a:stretch>
            <a:fillRect/>
          </a:stretch>
        </p:blipFill>
        <p:spPr bwMode="auto">
          <a:xfrm>
            <a:off x="228600" y="2514600"/>
            <a:ext cx="903683" cy="2743200"/>
          </a:xfrm>
          <a:prstGeom prst="rect">
            <a:avLst/>
          </a:prstGeom>
          <a:noFill/>
        </p:spPr>
      </p:pic>
      <p:sp>
        <p:nvSpPr>
          <p:cNvPr id="6" name="Slide Number Placeholder 5"/>
          <p:cNvSpPr>
            <a:spLocks noGrp="1"/>
          </p:cNvSpPr>
          <p:nvPr>
            <p:ph type="sldNum" sz="quarter" idx="12"/>
          </p:nvPr>
        </p:nvSpPr>
        <p:spPr/>
        <p:txBody>
          <a:bodyPr/>
          <a:lstStyle/>
          <a:p>
            <a:fld id="{9788D4CF-C8AC-4531-9F48-3B36099211B6}" type="slidenum">
              <a:rPr lang="en-US" smtClean="0"/>
              <a:pPr/>
              <a:t>47</a:t>
            </a:fld>
            <a:endParaRPr lang="en-US" dirty="0"/>
          </a:p>
        </p:txBody>
      </p:sp>
    </p:spTree>
    <p:extLst>
      <p:ext uri="{BB962C8B-B14F-4D97-AF65-F5344CB8AC3E}">
        <p14:creationId xmlns:mc="http://schemas.openxmlformats.org/markup-compatibility/2006" xmlns:mv="urn:schemas-microsoft-com:mac:vml" xmlns:p14="http://schemas.microsoft.com/office/powerpoint/2010/main" xmlns="" xmlns:p="http://schemas.openxmlformats.org/presentationml/2006/main" xmlns:r="http://schemas.openxmlformats.org/officeDocument/2006/relationships" xmlns:a="http://schemas.openxmlformats.org/drawingml/2006/main" val="2357781183"/>
      </p:ext>
    </p:extLst>
  </p:cSld>
  <p:clrMapOvr>
    <a:masterClrMapping/>
  </p:clrMapOvr>
  <p:transition spd="slow">
    <p:random/>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9788D4CF-C8AC-4531-9F48-3B36099211B6}" type="slidenum">
              <a:rPr lang="en-US" smtClean="0"/>
              <a:pPr/>
              <a:t>48</a:t>
            </a:fld>
            <a:endParaRPr lang="en-US" dirty="0"/>
          </a:p>
        </p:txBody>
      </p:sp>
      <p:sp>
        <p:nvSpPr>
          <p:cNvPr id="4" name="Title 3"/>
          <p:cNvSpPr>
            <a:spLocks noGrp="1"/>
          </p:cNvSpPr>
          <p:nvPr>
            <p:ph type="title"/>
          </p:nvPr>
        </p:nvSpPr>
        <p:spPr>
          <a:xfrm>
            <a:off x="457200" y="0"/>
            <a:ext cx="8229600" cy="1143000"/>
          </a:xfrm>
        </p:spPr>
        <p:txBody>
          <a:bodyPr/>
          <a:lstStyle/>
          <a:p>
            <a:pPr algn="ctr"/>
            <a:r>
              <a:rPr lang="en-US" dirty="0" err="1" smtClean="0"/>
              <a:t>NeSA</a:t>
            </a:r>
            <a:r>
              <a:rPr lang="en-US" dirty="0" smtClean="0"/>
              <a:t> Crosswalk</a:t>
            </a:r>
            <a:endParaRPr lang="en-US" dirty="0"/>
          </a:p>
        </p:txBody>
      </p:sp>
      <p:pic>
        <p:nvPicPr>
          <p:cNvPr id="6" name="Picture 5" descr="Elkhorn_NeSA_Crosswalk.pdf"/>
          <p:cNvPicPr>
            <a:picLocks noChangeAspect="1"/>
          </p:cNvPicPr>
          <p:nvPr/>
        </p:nvPicPr>
        <mc:AlternateContent>
          <mc:Choice xmlns:ma="http://schemas.microsoft.com/office/mac/drawingml/2008/main" Requires="ma">
            <p:blipFill>
              <a:blip r:embed="rId2"/>
              <a:stretch>
                <a:fillRect/>
              </a:stretch>
            </p:blipFill>
          </mc:Choice>
          <mc:Fallback>
            <p:blipFill>
              <a:blip r:embed="rId3"/>
              <a:stretch>
                <a:fillRect/>
              </a:stretch>
            </p:blipFill>
          </mc:Fallback>
        </mc:AlternateContent>
        <p:spPr>
          <a:xfrm rot="5400000">
            <a:off x="1890128" y="137528"/>
            <a:ext cx="5659581" cy="7324163"/>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9788D4CF-C8AC-4531-9F48-3B36099211B6}" type="slidenum">
              <a:rPr lang="en-US" smtClean="0"/>
              <a:pPr/>
              <a:t>49</a:t>
            </a:fld>
            <a:endParaRPr lang="en-US" dirty="0"/>
          </a:p>
        </p:txBody>
      </p:sp>
      <p:sp>
        <p:nvSpPr>
          <p:cNvPr id="3" name="TextBox 2"/>
          <p:cNvSpPr txBox="1"/>
          <p:nvPr/>
        </p:nvSpPr>
        <p:spPr>
          <a:xfrm>
            <a:off x="1524000" y="304800"/>
            <a:ext cx="6096000" cy="707886"/>
          </a:xfrm>
          <a:prstGeom prst="rect">
            <a:avLst/>
          </a:prstGeom>
          <a:noFill/>
        </p:spPr>
        <p:txBody>
          <a:bodyPr wrap="square" rtlCol="0">
            <a:spAutoFit/>
          </a:bodyPr>
          <a:lstStyle/>
          <a:p>
            <a:pPr algn="ctr"/>
            <a:r>
              <a:rPr lang="en-US" sz="4000" dirty="0" smtClean="0"/>
              <a:t>What Did We Learn?</a:t>
            </a:r>
            <a:endParaRPr lang="en-US" sz="4000" dirty="0"/>
          </a:p>
        </p:txBody>
      </p:sp>
      <p:sp>
        <p:nvSpPr>
          <p:cNvPr id="4" name="TextBox 3"/>
          <p:cNvSpPr txBox="1"/>
          <p:nvPr/>
        </p:nvSpPr>
        <p:spPr>
          <a:xfrm>
            <a:off x="457200" y="1524000"/>
            <a:ext cx="8458200" cy="4001095"/>
          </a:xfrm>
          <a:prstGeom prst="rect">
            <a:avLst/>
          </a:prstGeom>
          <a:noFill/>
        </p:spPr>
        <p:txBody>
          <a:bodyPr wrap="square" rtlCol="0">
            <a:spAutoFit/>
          </a:bodyPr>
          <a:lstStyle/>
          <a:p>
            <a:pPr>
              <a:spcAft>
                <a:spcPts val="600"/>
              </a:spcAft>
            </a:pPr>
            <a:r>
              <a:rPr lang="en-US" sz="3200" b="1" dirty="0" smtClean="0">
                <a:latin typeface="Arial"/>
                <a:cs typeface="Arial"/>
              </a:rPr>
              <a:t>Grades 2</a:t>
            </a:r>
          </a:p>
          <a:p>
            <a:pPr>
              <a:spcAft>
                <a:spcPts val="600"/>
              </a:spcAft>
            </a:pPr>
            <a:endParaRPr lang="en-US" sz="3200" b="1" dirty="0" smtClean="0">
              <a:latin typeface="Arial"/>
              <a:cs typeface="Arial"/>
            </a:endParaRPr>
          </a:p>
          <a:p>
            <a:pPr>
              <a:spcAft>
                <a:spcPts val="600"/>
              </a:spcAft>
            </a:pPr>
            <a:r>
              <a:rPr lang="en-US" sz="3200" b="1" dirty="0" smtClean="0">
                <a:latin typeface="Arial"/>
                <a:cs typeface="Arial"/>
              </a:rPr>
              <a:t>Grades 3</a:t>
            </a:r>
          </a:p>
          <a:p>
            <a:pPr>
              <a:spcAft>
                <a:spcPts val="600"/>
              </a:spcAft>
            </a:pPr>
            <a:endParaRPr lang="en-US" sz="3200" b="1" dirty="0" smtClean="0">
              <a:latin typeface="Arial"/>
              <a:cs typeface="Arial"/>
            </a:endParaRPr>
          </a:p>
          <a:p>
            <a:pPr>
              <a:spcAft>
                <a:spcPts val="600"/>
              </a:spcAft>
            </a:pPr>
            <a:r>
              <a:rPr lang="en-US" sz="3200" b="1" dirty="0" smtClean="0">
                <a:latin typeface="Arial"/>
                <a:cs typeface="Arial"/>
              </a:rPr>
              <a:t>Grades 4</a:t>
            </a:r>
          </a:p>
          <a:p>
            <a:pPr>
              <a:spcAft>
                <a:spcPts val="600"/>
              </a:spcAft>
            </a:pPr>
            <a:endParaRPr lang="en-US" sz="3200" b="1" dirty="0" smtClean="0">
              <a:latin typeface="Arial"/>
              <a:cs typeface="Arial"/>
            </a:endParaRPr>
          </a:p>
          <a:p>
            <a:pPr>
              <a:spcAft>
                <a:spcPts val="600"/>
              </a:spcAft>
            </a:pPr>
            <a:r>
              <a:rPr lang="en-US" sz="3200" b="1" dirty="0" smtClean="0">
                <a:latin typeface="Arial"/>
                <a:cs typeface="Arial"/>
              </a:rPr>
              <a:t>Grades 5</a:t>
            </a:r>
          </a:p>
          <a:p>
            <a:pPr>
              <a:spcAft>
                <a:spcPts val="600"/>
              </a:spcAft>
            </a:pPr>
            <a:endParaRPr lang="en-US" sz="2400" dirty="0" smtClean="0">
              <a:latin typeface="Arial"/>
              <a:cs typeface="Aria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 name="TextBox 8"/>
          <p:cNvSpPr txBox="1"/>
          <p:nvPr/>
        </p:nvSpPr>
        <p:spPr>
          <a:xfrm>
            <a:off x="2667000" y="76200"/>
            <a:ext cx="4191000" cy="646331"/>
          </a:xfrm>
          <a:prstGeom prst="rect">
            <a:avLst/>
          </a:prstGeom>
          <a:ln/>
        </p:spPr>
        <p:style>
          <a:lnRef idx="2">
            <a:schemeClr val="dk1"/>
          </a:lnRef>
          <a:fillRef idx="1">
            <a:schemeClr val="lt1"/>
          </a:fillRef>
          <a:effectRef idx="0">
            <a:schemeClr val="dk1"/>
          </a:effectRef>
          <a:fontRef idx="minor">
            <a:schemeClr val="dk1"/>
          </a:fontRef>
        </p:style>
        <p:txBody>
          <a:bodyPr wrap="square" rtlCol="0">
            <a:spAutoFit/>
          </a:bodyPr>
          <a:lstStyle/>
          <a:p>
            <a:pPr algn="ctr"/>
            <a:endParaRPr lang="en-US" sz="1200" b="1" dirty="0" smtClean="0">
              <a:ln w="18000">
                <a:solidFill>
                  <a:schemeClr val="tx1"/>
                </a:solidFill>
                <a:prstDash val="solid"/>
                <a:miter lim="800000"/>
              </a:ln>
              <a:solidFill>
                <a:srgbClr val="C00000"/>
              </a:solidFill>
              <a:effectLst>
                <a:outerShdw blurRad="50800" dist="38100" dir="2700000" algn="tl" rotWithShape="0">
                  <a:prstClr val="black">
                    <a:alpha val="40000"/>
                  </a:prstClr>
                </a:outerShdw>
              </a:effectLst>
            </a:endParaRPr>
          </a:p>
          <a:p>
            <a:pPr algn="ctr"/>
            <a:r>
              <a:rPr lang="en-US" sz="2400" dirty="0" smtClean="0"/>
              <a:t>Resources/ Recognition</a:t>
            </a:r>
            <a:endParaRPr lang="en-US" sz="2400" dirty="0">
              <a:ln w="18000">
                <a:solidFill>
                  <a:schemeClr val="tx1"/>
                </a:solidFill>
                <a:prstDash val="solid"/>
                <a:miter lim="800000"/>
              </a:ln>
              <a:solidFill>
                <a:srgbClr val="C00000"/>
              </a:solidFill>
              <a:effectLst>
                <a:outerShdw blurRad="50800" dist="38100" dir="2700000" algn="tl" rotWithShape="0">
                  <a:prstClr val="black">
                    <a:alpha val="40000"/>
                  </a:prstClr>
                </a:outerShdw>
              </a:effectLst>
            </a:endParaRPr>
          </a:p>
        </p:txBody>
      </p:sp>
      <p:sp>
        <p:nvSpPr>
          <p:cNvPr id="6" name="TextBox 5"/>
          <p:cNvSpPr txBox="1"/>
          <p:nvPr/>
        </p:nvSpPr>
        <p:spPr>
          <a:xfrm>
            <a:off x="609600" y="874217"/>
            <a:ext cx="7924800" cy="3785652"/>
          </a:xfrm>
          <a:prstGeom prst="rect">
            <a:avLst/>
          </a:prstGeom>
          <a:noFill/>
        </p:spPr>
        <p:txBody>
          <a:bodyPr wrap="square" rtlCol="0">
            <a:spAutoFit/>
          </a:bodyPr>
          <a:lstStyle/>
          <a:p>
            <a:pPr>
              <a:buFont typeface="Arial"/>
              <a:buChar char="•"/>
            </a:pPr>
            <a:r>
              <a:rPr lang="en-US" sz="2200" dirty="0" smtClean="0">
                <a:hlinkClick r:id="rId3"/>
              </a:rPr>
              <a:t> </a:t>
            </a:r>
            <a:r>
              <a:rPr lang="en-US" sz="2400" dirty="0" smtClean="0">
                <a:hlinkClick r:id="rId3"/>
              </a:rPr>
              <a:t>Nebraska Department of Education</a:t>
            </a:r>
            <a:endParaRPr lang="en-US" sz="2400" dirty="0" smtClean="0"/>
          </a:p>
          <a:p>
            <a:pPr lvl="2"/>
            <a:r>
              <a:rPr lang="en-US" sz="2400" dirty="0" smtClean="0"/>
              <a:t>Pages, links, </a:t>
            </a:r>
            <a:r>
              <a:rPr lang="en-US" sz="2400" dirty="0" err="1" smtClean="0"/>
              <a:t>PPTs</a:t>
            </a:r>
            <a:endParaRPr lang="en-US" sz="2400" dirty="0" smtClean="0"/>
          </a:p>
          <a:p>
            <a:pPr lvl="2"/>
            <a:endParaRPr lang="en-US" sz="2400" dirty="0" smtClean="0"/>
          </a:p>
          <a:p>
            <a:pPr>
              <a:buFont typeface="Arial"/>
              <a:buChar char="•"/>
            </a:pPr>
            <a:r>
              <a:rPr lang="en-US" sz="2400" dirty="0" smtClean="0"/>
              <a:t> </a:t>
            </a:r>
            <a:r>
              <a:rPr lang="en-US" sz="2400" dirty="0" smtClean="0">
                <a:hlinkClick r:id="rId4"/>
              </a:rPr>
              <a:t>ESU 10/ Understanding NeSA</a:t>
            </a:r>
            <a:endParaRPr lang="en-US" sz="2400" dirty="0" smtClean="0"/>
          </a:p>
          <a:p>
            <a:pPr lvl="2"/>
            <a:r>
              <a:rPr lang="en-US" sz="2400" dirty="0" smtClean="0"/>
              <a:t>Podcast</a:t>
            </a:r>
          </a:p>
          <a:p>
            <a:pPr>
              <a:buFont typeface="Arial"/>
              <a:buChar char="•"/>
            </a:pPr>
            <a:endParaRPr lang="en-US" sz="2400" dirty="0" smtClean="0"/>
          </a:p>
          <a:p>
            <a:pPr>
              <a:buFont typeface="Arial"/>
              <a:buChar char="•"/>
            </a:pPr>
            <a:r>
              <a:rPr lang="en-US" sz="2400" dirty="0" smtClean="0">
                <a:hlinkClick r:id="rId5"/>
              </a:rPr>
              <a:t>ESU 6/Standards Format Explanation</a:t>
            </a:r>
            <a:endParaRPr lang="en-US" sz="2400" dirty="0" smtClean="0"/>
          </a:p>
          <a:p>
            <a:endParaRPr lang="en-US" sz="2400" dirty="0" smtClean="0"/>
          </a:p>
          <a:p>
            <a:endParaRPr lang="en-US" sz="2400" dirty="0" smtClean="0"/>
          </a:p>
          <a:p>
            <a:pPr>
              <a:buFont typeface="Arial"/>
              <a:buChar char="•"/>
            </a:pPr>
            <a:r>
              <a:rPr lang="en-US" sz="2400" dirty="0" smtClean="0"/>
              <a:t>Jim Brink and Bill </a:t>
            </a:r>
            <a:r>
              <a:rPr lang="en-US" sz="2400" dirty="0" err="1" smtClean="0"/>
              <a:t>Menousek</a:t>
            </a:r>
            <a:r>
              <a:rPr lang="en-US" sz="2400" dirty="0" smtClean="0"/>
              <a:t>, </a:t>
            </a:r>
            <a:r>
              <a:rPr lang="en-US" sz="2400" dirty="0" smtClean="0">
                <a:hlinkClick r:id="rId6"/>
              </a:rPr>
              <a:t>ESU3tv</a:t>
            </a:r>
            <a:endParaRPr lang="en-US" sz="2400" dirty="0" smtClean="0"/>
          </a:p>
        </p:txBody>
      </p:sp>
    </p:spTree>
  </p:cSld>
  <p:clrMapOvr>
    <a:masterClrMapping/>
  </p:clrMapOvr>
  <p:transition spd="slow">
    <p:random/>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3666" name="Title 1"/>
          <p:cNvSpPr>
            <a:spLocks noGrp="1"/>
          </p:cNvSpPr>
          <p:nvPr>
            <p:ph type="title"/>
          </p:nvPr>
        </p:nvSpPr>
        <p:spPr>
          <a:xfrm>
            <a:off x="0" y="0"/>
            <a:ext cx="9144000" cy="1143000"/>
          </a:xfrm>
        </p:spPr>
        <p:txBody>
          <a:bodyPr>
            <a:normAutofit fontScale="90000"/>
          </a:bodyPr>
          <a:lstStyle/>
          <a:p>
            <a:pPr algn="ctr"/>
            <a:r>
              <a:rPr lang="en-US" dirty="0" smtClean="0">
                <a:hlinkClick r:id="rId2"/>
              </a:rPr>
              <a:t>NCTM- Supporting</a:t>
            </a:r>
            <a:r>
              <a:rPr lang="en-US" dirty="0" smtClean="0"/>
              <a:t/>
            </a:r>
            <a:br>
              <a:rPr lang="en-US" dirty="0" smtClean="0"/>
            </a:br>
            <a:r>
              <a:rPr lang="en-US" dirty="0" err="1" smtClean="0"/>
              <a:t>NeSA</a:t>
            </a:r>
            <a:r>
              <a:rPr lang="en-US" dirty="0" smtClean="0"/>
              <a:t> Math</a:t>
            </a:r>
          </a:p>
        </p:txBody>
      </p:sp>
      <p:pic>
        <p:nvPicPr>
          <p:cNvPr id="9" name="Picture 8" descr="Testing_Tips.tiff"/>
          <p:cNvPicPr>
            <a:picLocks noChangeAspect="1"/>
          </p:cNvPicPr>
          <p:nvPr/>
        </p:nvPicPr>
        <p:blipFill>
          <a:blip r:embed="rId3"/>
          <a:stretch>
            <a:fillRect/>
          </a:stretch>
        </p:blipFill>
        <p:spPr>
          <a:xfrm>
            <a:off x="838200" y="1143000"/>
            <a:ext cx="3967438" cy="4816656"/>
          </a:xfrm>
          <a:prstGeom prst="rect">
            <a:avLst/>
          </a:prstGeom>
        </p:spPr>
      </p:pic>
      <p:sp>
        <p:nvSpPr>
          <p:cNvPr id="10" name="TextBox 9"/>
          <p:cNvSpPr txBox="1"/>
          <p:nvPr/>
        </p:nvSpPr>
        <p:spPr>
          <a:xfrm>
            <a:off x="5105400" y="1828800"/>
            <a:ext cx="4038600" cy="4832092"/>
          </a:xfrm>
          <a:prstGeom prst="rect">
            <a:avLst/>
          </a:prstGeom>
          <a:noFill/>
        </p:spPr>
        <p:txBody>
          <a:bodyPr wrap="square" rtlCol="0">
            <a:spAutoFit/>
          </a:bodyPr>
          <a:lstStyle/>
          <a:p>
            <a:r>
              <a:rPr lang="en-US" sz="2200" b="1" dirty="0" smtClean="0"/>
              <a:t>What’s on the test?  </a:t>
            </a:r>
            <a:r>
              <a:rPr lang="en-US" sz="2200" dirty="0" smtClean="0"/>
              <a:t>Find out! What math content is being assessed? How much of the test is comprised of computation, word problems, and open-response? Look at copies of released items to get an understanding of what is needed to be successful. Share them with your students so that they can get a sense of the time constraint.</a:t>
            </a:r>
            <a:endParaRPr lang="en-US" sz="2200" dirty="0"/>
          </a:p>
        </p:txBody>
      </p:sp>
      <p:sp>
        <p:nvSpPr>
          <p:cNvPr id="11" name="TextBox 10"/>
          <p:cNvSpPr txBox="1"/>
          <p:nvPr/>
        </p:nvSpPr>
        <p:spPr>
          <a:xfrm>
            <a:off x="5105400" y="1447800"/>
            <a:ext cx="3200400" cy="461665"/>
          </a:xfrm>
          <a:prstGeom prst="rect">
            <a:avLst/>
          </a:prstGeom>
          <a:noFill/>
        </p:spPr>
        <p:txBody>
          <a:bodyPr wrap="square" rtlCol="0">
            <a:spAutoFit/>
          </a:bodyPr>
          <a:lstStyle/>
          <a:p>
            <a:r>
              <a:rPr lang="en-US" sz="2400" b="1" dirty="0" smtClean="0"/>
              <a:t>Final Tip:</a:t>
            </a:r>
            <a:endParaRPr lang="en-US" sz="2400" b="1" dirty="0"/>
          </a:p>
        </p:txBody>
      </p:sp>
      <p:sp>
        <p:nvSpPr>
          <p:cNvPr id="7" name="Slide Number Placeholder 6"/>
          <p:cNvSpPr>
            <a:spLocks noGrp="1"/>
          </p:cNvSpPr>
          <p:nvPr>
            <p:ph type="sldNum" sz="quarter" idx="12"/>
          </p:nvPr>
        </p:nvSpPr>
        <p:spPr/>
        <p:txBody>
          <a:bodyPr/>
          <a:lstStyle/>
          <a:p>
            <a:fld id="{9788D4CF-C8AC-4531-9F48-3B36099211B6}" type="slidenum">
              <a:rPr lang="en-US" smtClean="0"/>
              <a:pPr/>
              <a:t>50</a:t>
            </a:fld>
            <a:endParaRPr lang="en-US" dirty="0"/>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70037"/>
            <a:ext cx="8229600" cy="4525963"/>
          </a:xfrm>
        </p:spPr>
        <p:txBody>
          <a:bodyPr>
            <a:normAutofit fontScale="92500" lnSpcReduction="10000"/>
          </a:bodyPr>
          <a:lstStyle/>
          <a:p>
            <a:pPr marL="1266825" indent="228600"/>
            <a:r>
              <a:rPr lang="en-US" sz="3200" b="1" dirty="0" smtClean="0">
                <a:hlinkClick r:id="rId3"/>
              </a:rPr>
              <a:t>Practice Tests</a:t>
            </a:r>
            <a:endParaRPr lang="en-US" sz="3200" b="1" dirty="0" smtClean="0"/>
          </a:p>
          <a:p>
            <a:endParaRPr lang="en-US" sz="3200" dirty="0" smtClean="0"/>
          </a:p>
          <a:p>
            <a:pPr>
              <a:lnSpc>
                <a:spcPct val="150000"/>
              </a:lnSpc>
              <a:buSzPct val="87000"/>
              <a:buFont typeface="Wingdings 2" pitchFamily="18" charset="2"/>
              <a:buChar char="P"/>
            </a:pPr>
            <a:r>
              <a:rPr lang="en-US" sz="3200" dirty="0" smtClean="0"/>
              <a:t>Have our students used practice tests?</a:t>
            </a:r>
          </a:p>
          <a:p>
            <a:pPr>
              <a:lnSpc>
                <a:spcPct val="150000"/>
              </a:lnSpc>
              <a:buSzPct val="87000"/>
              <a:buFont typeface="Wingdings 2" pitchFamily="18" charset="2"/>
              <a:buChar char="P"/>
            </a:pPr>
            <a:r>
              <a:rPr lang="en-US" sz="3200" dirty="0" smtClean="0"/>
              <a:t>Are our students familiar with the testing tools?  Reference sheets?</a:t>
            </a:r>
          </a:p>
          <a:p>
            <a:pPr>
              <a:lnSpc>
                <a:spcPct val="150000"/>
              </a:lnSpc>
              <a:buSzPct val="87000"/>
              <a:buFont typeface="Wingdings 2" pitchFamily="18" charset="2"/>
              <a:buChar char="P"/>
            </a:pPr>
            <a:r>
              <a:rPr lang="en-US" sz="3200" dirty="0" smtClean="0"/>
              <a:t>Are we familiar with appropriate accommodations?</a:t>
            </a:r>
            <a:endParaRPr lang="en-US" dirty="0" smtClean="0"/>
          </a:p>
          <a:p>
            <a:pPr>
              <a:buFont typeface="Courier New" pitchFamily="49" charset="0"/>
              <a:buChar char="o"/>
            </a:pPr>
            <a:endParaRPr lang="en-US" dirty="0" smtClean="0"/>
          </a:p>
        </p:txBody>
      </p:sp>
      <p:sp>
        <p:nvSpPr>
          <p:cNvPr id="3" name="Title 2"/>
          <p:cNvSpPr>
            <a:spLocks noGrp="1"/>
          </p:cNvSpPr>
          <p:nvPr>
            <p:ph type="title"/>
          </p:nvPr>
        </p:nvSpPr>
        <p:spPr/>
        <p:txBody>
          <a:bodyPr>
            <a:normAutofit fontScale="90000"/>
          </a:bodyPr>
          <a:lstStyle/>
          <a:p>
            <a:r>
              <a:rPr lang="en-US" dirty="0" smtClean="0"/>
              <a:t>       Use NeSA Data to inform . . . </a:t>
            </a:r>
            <a:endParaRPr lang="en-US" dirty="0"/>
          </a:p>
        </p:txBody>
      </p:sp>
      <p:pic>
        <p:nvPicPr>
          <p:cNvPr id="4" name="Picture 3" descr="NDE Logo Black Reversed.gif"/>
          <p:cNvPicPr>
            <a:picLocks noChangeAspect="1"/>
          </p:cNvPicPr>
          <p:nvPr/>
        </p:nvPicPr>
        <p:blipFill>
          <a:blip r:embed="rId4" cstate="print"/>
          <a:stretch>
            <a:fillRect/>
          </a:stretch>
        </p:blipFill>
        <p:spPr>
          <a:xfrm>
            <a:off x="76200" y="6096000"/>
            <a:ext cx="685800" cy="685800"/>
          </a:xfrm>
          <a:prstGeom prst="rect">
            <a:avLst/>
          </a:prstGeom>
          <a:ln w="25400">
            <a:solidFill>
              <a:schemeClr val="bg1"/>
            </a:solidFill>
          </a:ln>
        </p:spPr>
      </p:pic>
      <p:pic>
        <p:nvPicPr>
          <p:cNvPr id="5" name="Picture 2" descr="C:\Users\Owner\AppData\Local\Microsoft\Windows\Temporary Internet Files\Content.IE5\ZT0VEUTB\MC900078625[1].wmf"/>
          <p:cNvPicPr>
            <a:picLocks noChangeAspect="1" noChangeArrowheads="1"/>
          </p:cNvPicPr>
          <p:nvPr/>
        </p:nvPicPr>
        <p:blipFill>
          <a:blip r:embed="rId5" cstate="print"/>
          <a:srcRect/>
          <a:stretch>
            <a:fillRect/>
          </a:stretch>
        </p:blipFill>
        <p:spPr bwMode="auto">
          <a:xfrm>
            <a:off x="381000" y="0"/>
            <a:ext cx="903683" cy="2743200"/>
          </a:xfrm>
          <a:prstGeom prst="rect">
            <a:avLst/>
          </a:prstGeom>
          <a:noFill/>
        </p:spPr>
      </p:pic>
      <p:sp>
        <p:nvSpPr>
          <p:cNvPr id="6" name="Slide Number Placeholder 5"/>
          <p:cNvSpPr>
            <a:spLocks noGrp="1"/>
          </p:cNvSpPr>
          <p:nvPr>
            <p:ph type="sldNum" sz="quarter" idx="12"/>
          </p:nvPr>
        </p:nvSpPr>
        <p:spPr/>
        <p:txBody>
          <a:bodyPr/>
          <a:lstStyle/>
          <a:p>
            <a:fld id="{9788D4CF-C8AC-4531-9F48-3B36099211B6}" type="slidenum">
              <a:rPr lang="en-US" smtClean="0"/>
              <a:pPr/>
              <a:t>51</a:t>
            </a:fld>
            <a:endParaRPr lang="en-US" dirty="0"/>
          </a:p>
        </p:txBody>
      </p:sp>
    </p:spTree>
    <p:extLst>
      <p:ext uri="{BB962C8B-B14F-4D97-AF65-F5344CB8AC3E}">
        <p14:creationId xmlns:mc="http://schemas.openxmlformats.org/markup-compatibility/2006" xmlns:mv="urn:schemas-microsoft-com:mac:vml" xmlns:p14="http://schemas.microsoft.com/office/powerpoint/2010/main" xmlns="" xmlns:p="http://schemas.openxmlformats.org/presentationml/2006/main" xmlns:r="http://schemas.openxmlformats.org/officeDocument/2006/relationships" xmlns:a="http://schemas.openxmlformats.org/drawingml/2006/main" val="2357781183"/>
      </p:ext>
    </p:extLst>
  </p:cSld>
  <p:clrMapOvr>
    <a:masterClrMapping/>
  </p:clrMapOvr>
  <p:transition spd="slow">
    <p:random/>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9788D4CF-C8AC-4531-9F48-3B36099211B6}" type="slidenum">
              <a:rPr lang="en-US" smtClean="0"/>
              <a:pPr/>
              <a:t>52</a:t>
            </a:fld>
            <a:endParaRPr lang="en-US" dirty="0"/>
          </a:p>
        </p:txBody>
      </p:sp>
      <p:sp>
        <p:nvSpPr>
          <p:cNvPr id="3" name="Rectangle 2"/>
          <p:cNvSpPr/>
          <p:nvPr/>
        </p:nvSpPr>
        <p:spPr>
          <a:xfrm>
            <a:off x="304800" y="1876961"/>
            <a:ext cx="8686800" cy="2246769"/>
          </a:xfrm>
          <a:prstGeom prst="rect">
            <a:avLst/>
          </a:prstGeom>
        </p:spPr>
        <p:txBody>
          <a:bodyPr wrap="square">
            <a:spAutoFit/>
          </a:bodyPr>
          <a:lstStyle/>
          <a:p>
            <a:r>
              <a:rPr lang="en-US" sz="2800" dirty="0" smtClean="0"/>
              <a:t>January 23 - February 10, 2012 - </a:t>
            </a:r>
            <a:r>
              <a:rPr lang="en-US" sz="2800" dirty="0" err="1" smtClean="0"/>
              <a:t>NeSA</a:t>
            </a:r>
            <a:r>
              <a:rPr lang="en-US" sz="2800" dirty="0" smtClean="0"/>
              <a:t> Writing Testing Window</a:t>
            </a:r>
          </a:p>
          <a:p>
            <a:endParaRPr lang="en-US" sz="2800" dirty="0" smtClean="0"/>
          </a:p>
          <a:p>
            <a:r>
              <a:rPr lang="en-US" sz="2800" b="1" dirty="0" smtClean="0"/>
              <a:t>March 26-May 4, 2012 </a:t>
            </a:r>
            <a:r>
              <a:rPr lang="en-US" sz="2800" dirty="0" smtClean="0"/>
              <a:t>- </a:t>
            </a:r>
            <a:r>
              <a:rPr lang="en-US" sz="2800" dirty="0" err="1" smtClean="0"/>
              <a:t>NeSA</a:t>
            </a:r>
            <a:r>
              <a:rPr lang="en-US" sz="2800" dirty="0" smtClean="0"/>
              <a:t> Mathematics, Reading and Science Testing Window</a:t>
            </a:r>
            <a:endParaRPr lang="en-US" sz="2800" dirty="0"/>
          </a:p>
        </p:txBody>
      </p:sp>
      <p:sp>
        <p:nvSpPr>
          <p:cNvPr id="5" name="Rectangle 4"/>
          <p:cNvSpPr/>
          <p:nvPr/>
        </p:nvSpPr>
        <p:spPr>
          <a:xfrm>
            <a:off x="1219200" y="304800"/>
            <a:ext cx="6705600" cy="11430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a:xfrm>
            <a:off x="2133600" y="533400"/>
            <a:ext cx="4576694" cy="584776"/>
          </a:xfrm>
          <a:prstGeom prst="rect">
            <a:avLst/>
          </a:prstGeom>
          <a:noFill/>
        </p:spPr>
        <p:txBody>
          <a:bodyPr wrap="none" rtlCol="0">
            <a:spAutoFit/>
          </a:bodyPr>
          <a:lstStyle/>
          <a:p>
            <a:r>
              <a:rPr lang="en-US" sz="3200" dirty="0" smtClean="0"/>
              <a:t>Dates to Keep in Mind</a:t>
            </a:r>
            <a:endParaRPr lang="en-US" sz="3200"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9788D4CF-C8AC-4531-9F48-3B36099211B6}" type="slidenum">
              <a:rPr lang="en-US" smtClean="0"/>
              <a:pPr/>
              <a:t>53</a:t>
            </a:fld>
            <a:endParaRPr lang="en-US" dirty="0"/>
          </a:p>
        </p:txBody>
      </p:sp>
      <p:sp>
        <p:nvSpPr>
          <p:cNvPr id="3" name="TextBox 2"/>
          <p:cNvSpPr txBox="1"/>
          <p:nvPr/>
        </p:nvSpPr>
        <p:spPr>
          <a:xfrm>
            <a:off x="1524000" y="304800"/>
            <a:ext cx="6096000" cy="707886"/>
          </a:xfrm>
          <a:prstGeom prst="rect">
            <a:avLst/>
          </a:prstGeom>
          <a:noFill/>
        </p:spPr>
        <p:txBody>
          <a:bodyPr wrap="square" rtlCol="0">
            <a:spAutoFit/>
          </a:bodyPr>
          <a:lstStyle/>
          <a:p>
            <a:pPr algn="ctr"/>
            <a:r>
              <a:rPr lang="en-US" sz="4000" dirty="0" smtClean="0"/>
              <a:t>What Did We Learn?</a:t>
            </a:r>
            <a:endParaRPr lang="en-US" sz="4000" dirty="0"/>
          </a:p>
        </p:txBody>
      </p:sp>
      <p:sp>
        <p:nvSpPr>
          <p:cNvPr id="4" name="TextBox 3"/>
          <p:cNvSpPr txBox="1"/>
          <p:nvPr/>
        </p:nvSpPr>
        <p:spPr>
          <a:xfrm>
            <a:off x="533400" y="1066800"/>
            <a:ext cx="8458200" cy="4924424"/>
          </a:xfrm>
          <a:prstGeom prst="rect">
            <a:avLst/>
          </a:prstGeom>
          <a:noFill/>
        </p:spPr>
        <p:txBody>
          <a:bodyPr wrap="square" rtlCol="0">
            <a:spAutoFit/>
          </a:bodyPr>
          <a:lstStyle/>
          <a:p>
            <a:pPr>
              <a:spcAft>
                <a:spcPts val="600"/>
              </a:spcAft>
            </a:pPr>
            <a:r>
              <a:rPr lang="en-US" sz="2400" dirty="0" smtClean="0">
                <a:latin typeface="Arial"/>
                <a:cs typeface="Arial"/>
              </a:rPr>
              <a:t>Grades 2-5 in Relation to:</a:t>
            </a:r>
            <a:endParaRPr lang="en-US" sz="2400" dirty="0" smtClean="0">
              <a:solidFill>
                <a:srgbClr val="000000"/>
              </a:solidFill>
              <a:latin typeface="Arial"/>
              <a:ea typeface="Consolas"/>
              <a:cs typeface="Arial"/>
            </a:endParaRPr>
          </a:p>
          <a:p>
            <a:pPr lvl="1">
              <a:spcAft>
                <a:spcPts val="600"/>
              </a:spcAft>
              <a:buFont typeface="Arial"/>
              <a:buChar char="•"/>
            </a:pPr>
            <a:r>
              <a:rPr lang="en-US" sz="2400" dirty="0" smtClean="0">
                <a:solidFill>
                  <a:srgbClr val="000000"/>
                </a:solidFill>
                <a:latin typeface="Arial"/>
                <a:ea typeface="Consolas"/>
                <a:cs typeface="Arial"/>
              </a:rPr>
              <a:t> Table of Specifications (TOS) </a:t>
            </a:r>
          </a:p>
          <a:p>
            <a:pPr lvl="1">
              <a:spcAft>
                <a:spcPts val="600"/>
              </a:spcAft>
              <a:buFont typeface="Arial"/>
              <a:buChar char="•"/>
            </a:pPr>
            <a:r>
              <a:rPr lang="en-US" sz="2400" dirty="0" smtClean="0">
                <a:solidFill>
                  <a:srgbClr val="000000"/>
                </a:solidFill>
                <a:latin typeface="Arial"/>
                <a:ea typeface="Consolas"/>
                <a:cs typeface="Arial"/>
              </a:rPr>
              <a:t> Performance Level Descriptors (</a:t>
            </a:r>
            <a:r>
              <a:rPr lang="en-US" sz="2400" dirty="0" err="1" smtClean="0">
                <a:solidFill>
                  <a:srgbClr val="000000"/>
                </a:solidFill>
                <a:latin typeface="Arial"/>
                <a:ea typeface="Consolas"/>
                <a:cs typeface="Arial"/>
              </a:rPr>
              <a:t>PLDs</a:t>
            </a:r>
            <a:r>
              <a:rPr lang="en-US" sz="2400" dirty="0" smtClean="0">
                <a:solidFill>
                  <a:srgbClr val="000000"/>
                </a:solidFill>
                <a:latin typeface="Arial"/>
                <a:ea typeface="Consolas"/>
                <a:cs typeface="Arial"/>
              </a:rPr>
              <a:t>)</a:t>
            </a:r>
          </a:p>
          <a:p>
            <a:pPr lvl="1">
              <a:spcAft>
                <a:spcPts val="600"/>
              </a:spcAft>
              <a:buFont typeface="Arial"/>
              <a:buChar char="•"/>
            </a:pPr>
            <a:r>
              <a:rPr lang="en-US" sz="2400" dirty="0" smtClean="0">
                <a:solidFill>
                  <a:srgbClr val="000000"/>
                </a:solidFill>
                <a:latin typeface="Arial"/>
                <a:ea typeface="Consolas"/>
                <a:cs typeface="Arial"/>
              </a:rPr>
              <a:t> Indicator Summary Reports </a:t>
            </a:r>
          </a:p>
          <a:p>
            <a:pPr lvl="1">
              <a:spcAft>
                <a:spcPts val="600"/>
              </a:spcAft>
              <a:buFont typeface="Arial"/>
              <a:buChar char="•"/>
            </a:pPr>
            <a:r>
              <a:rPr lang="en-US" sz="2400" dirty="0" smtClean="0">
                <a:solidFill>
                  <a:srgbClr val="000000"/>
                </a:solidFill>
                <a:latin typeface="Arial"/>
                <a:ea typeface="Consolas"/>
                <a:cs typeface="Arial"/>
              </a:rPr>
              <a:t> Reference Sheets</a:t>
            </a:r>
          </a:p>
          <a:p>
            <a:pPr lvl="1">
              <a:spcAft>
                <a:spcPts val="600"/>
              </a:spcAft>
              <a:buFont typeface="Arial"/>
              <a:buChar char="•"/>
            </a:pPr>
            <a:r>
              <a:rPr lang="en-US" sz="2400" dirty="0" smtClean="0">
                <a:solidFill>
                  <a:srgbClr val="000000"/>
                </a:solidFill>
                <a:latin typeface="Arial"/>
                <a:ea typeface="Consolas"/>
                <a:cs typeface="Arial"/>
              </a:rPr>
              <a:t> Practice Tests</a:t>
            </a:r>
          </a:p>
          <a:p>
            <a:pPr lvl="1">
              <a:spcAft>
                <a:spcPts val="600"/>
              </a:spcAft>
            </a:pPr>
            <a:endParaRPr lang="en-US" sz="2400" dirty="0" smtClean="0">
              <a:solidFill>
                <a:srgbClr val="000000"/>
              </a:solidFill>
              <a:latin typeface="Arial"/>
              <a:ea typeface="Consolas"/>
              <a:cs typeface="Arial"/>
            </a:endParaRPr>
          </a:p>
          <a:p>
            <a:pPr>
              <a:spcAft>
                <a:spcPts val="600"/>
              </a:spcAft>
            </a:pPr>
            <a:r>
              <a:rPr lang="en-US" sz="2400" dirty="0" smtClean="0">
                <a:latin typeface="Arial"/>
                <a:cs typeface="Arial"/>
              </a:rPr>
              <a:t>Grades K-1 in Relation to:</a:t>
            </a:r>
          </a:p>
          <a:p>
            <a:pPr lvl="1">
              <a:spcAft>
                <a:spcPts val="600"/>
              </a:spcAft>
              <a:buFont typeface="Arial"/>
              <a:buChar char="•"/>
            </a:pPr>
            <a:r>
              <a:rPr lang="en-US" sz="2400" dirty="0" smtClean="0">
                <a:latin typeface="Arial"/>
                <a:cs typeface="Arial"/>
              </a:rPr>
              <a:t>Math Manipulative Ideas</a:t>
            </a:r>
          </a:p>
          <a:p>
            <a:pPr lvl="1">
              <a:spcAft>
                <a:spcPts val="600"/>
              </a:spcAft>
              <a:buFont typeface="Arial"/>
              <a:buChar char="•"/>
            </a:pPr>
            <a:r>
              <a:rPr lang="en-US" sz="2400" dirty="0" err="1" smtClean="0">
                <a:latin typeface="Arial"/>
                <a:cs typeface="Arial"/>
              </a:rPr>
              <a:t>SMARTBoard</a:t>
            </a:r>
            <a:r>
              <a:rPr lang="en-US" sz="2400" dirty="0" smtClean="0">
                <a:latin typeface="Arial"/>
                <a:cs typeface="Arial"/>
              </a:rPr>
              <a:t> Activities</a:t>
            </a:r>
          </a:p>
          <a:p>
            <a:pPr lvl="1">
              <a:spcAft>
                <a:spcPts val="600"/>
              </a:spcAft>
              <a:buFont typeface="Arial"/>
              <a:buChar char="•"/>
            </a:pPr>
            <a:r>
              <a:rPr lang="en-US" sz="2400" dirty="0" smtClean="0">
                <a:latin typeface="Arial"/>
                <a:cs typeface="Arial"/>
              </a:rPr>
              <a:t>Guided Math</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descr="NDE Logo Black Reversed.gif"/>
          <p:cNvPicPr>
            <a:picLocks noChangeAspect="1"/>
          </p:cNvPicPr>
          <p:nvPr/>
        </p:nvPicPr>
        <p:blipFill>
          <a:blip r:embed="rId3" cstate="print"/>
          <a:stretch>
            <a:fillRect/>
          </a:stretch>
        </p:blipFill>
        <p:spPr>
          <a:xfrm>
            <a:off x="76200" y="6096000"/>
            <a:ext cx="685800" cy="685800"/>
          </a:xfrm>
          <a:prstGeom prst="rect">
            <a:avLst/>
          </a:prstGeom>
          <a:ln w="25400">
            <a:solidFill>
              <a:schemeClr val="bg1"/>
            </a:solidFill>
          </a:ln>
        </p:spPr>
      </p:pic>
      <p:sp>
        <p:nvSpPr>
          <p:cNvPr id="4" name="TextBox 3"/>
          <p:cNvSpPr txBox="1"/>
          <p:nvPr/>
        </p:nvSpPr>
        <p:spPr>
          <a:xfrm>
            <a:off x="304800" y="304800"/>
            <a:ext cx="8610600" cy="4401205"/>
          </a:xfrm>
          <a:prstGeom prst="rect">
            <a:avLst/>
          </a:prstGeom>
          <a:noFill/>
        </p:spPr>
        <p:txBody>
          <a:bodyPr wrap="square" rtlCol="0">
            <a:spAutoFit/>
          </a:bodyPr>
          <a:lstStyle/>
          <a:p>
            <a:pPr algn="ctr"/>
            <a:r>
              <a:rPr lang="en-US" sz="4000" i="1" dirty="0" smtClean="0"/>
              <a:t>NeSA results ARE an important data source! </a:t>
            </a:r>
          </a:p>
          <a:p>
            <a:pPr algn="ctr"/>
            <a:r>
              <a:rPr lang="en-US" sz="4000" i="1" dirty="0"/>
              <a:t>W</a:t>
            </a:r>
            <a:r>
              <a:rPr lang="en-US" sz="4000" i="1" dirty="0" smtClean="0"/>
              <a:t>hen combined with other information, these data can support curricular, instructional, and learning support decision making.</a:t>
            </a:r>
          </a:p>
        </p:txBody>
      </p:sp>
      <p:pic>
        <p:nvPicPr>
          <p:cNvPr id="3074" name="Picture 2"/>
          <p:cNvPicPr>
            <a:picLocks noChangeAspect="1" noChangeArrowheads="1"/>
          </p:cNvPicPr>
          <p:nvPr/>
        </p:nvPicPr>
        <p:blipFill>
          <a:blip r:embed="rId4" cstate="print"/>
          <a:srcRect/>
          <a:stretch>
            <a:fillRect/>
          </a:stretch>
        </p:blipFill>
        <p:spPr bwMode="auto">
          <a:xfrm>
            <a:off x="5915025" y="4191000"/>
            <a:ext cx="2619375" cy="2514600"/>
          </a:xfrm>
          <a:prstGeom prst="rect">
            <a:avLst/>
          </a:prstGeom>
          <a:noFill/>
          <a:ln w="9525">
            <a:noFill/>
            <a:miter lim="800000"/>
            <a:headEnd/>
            <a:tailEnd/>
          </a:ln>
          <a:effectLst/>
        </p:spPr>
      </p:pic>
      <p:sp>
        <p:nvSpPr>
          <p:cNvPr id="5" name="TextBox 4"/>
          <p:cNvSpPr txBox="1"/>
          <p:nvPr/>
        </p:nvSpPr>
        <p:spPr>
          <a:xfrm>
            <a:off x="1905000" y="4765119"/>
            <a:ext cx="3657600" cy="2092881"/>
          </a:xfrm>
          <a:prstGeom prst="rect">
            <a:avLst/>
          </a:prstGeom>
          <a:noFill/>
        </p:spPr>
        <p:txBody>
          <a:bodyPr wrap="square" rtlCol="0">
            <a:spAutoFit/>
          </a:bodyPr>
          <a:lstStyle/>
          <a:p>
            <a:pPr algn="r"/>
            <a:r>
              <a:rPr lang="en-US" sz="2800" i="1" dirty="0" smtClean="0">
                <a:solidFill>
                  <a:srgbClr val="C00000"/>
                </a:solidFill>
              </a:rPr>
              <a:t>--It’s all about the </a:t>
            </a:r>
          </a:p>
          <a:p>
            <a:pPr algn="r"/>
            <a:r>
              <a:rPr lang="en-US" sz="2800" i="1" dirty="0" smtClean="0">
                <a:solidFill>
                  <a:srgbClr val="C00000"/>
                </a:solidFill>
              </a:rPr>
              <a:t>Continuous </a:t>
            </a:r>
          </a:p>
          <a:p>
            <a:pPr algn="r">
              <a:tabLst>
                <a:tab pos="457200" algn="l"/>
              </a:tabLst>
            </a:pPr>
            <a:r>
              <a:rPr lang="en-US" sz="2800" i="1" dirty="0" smtClean="0">
                <a:solidFill>
                  <a:srgbClr val="C00000"/>
                </a:solidFill>
              </a:rPr>
              <a:t>Improvement </a:t>
            </a:r>
          </a:p>
          <a:p>
            <a:pPr algn="r">
              <a:tabLst>
                <a:tab pos="457200" algn="l"/>
              </a:tabLst>
            </a:pPr>
            <a:r>
              <a:rPr lang="en-US" sz="2800" i="1" dirty="0" smtClean="0">
                <a:solidFill>
                  <a:srgbClr val="C00000"/>
                </a:solidFill>
              </a:rPr>
              <a:t>Process!</a:t>
            </a:r>
            <a:r>
              <a:rPr lang="en-US" sz="2800" dirty="0" smtClean="0">
                <a:solidFill>
                  <a:srgbClr val="C00000"/>
                </a:solidFill>
              </a:rPr>
              <a:t> </a:t>
            </a:r>
          </a:p>
          <a:p>
            <a:endParaRPr lang="en-US" dirty="0"/>
          </a:p>
        </p:txBody>
      </p:sp>
      <p:sp>
        <p:nvSpPr>
          <p:cNvPr id="6" name="Slide Number Placeholder 5"/>
          <p:cNvSpPr>
            <a:spLocks noGrp="1"/>
          </p:cNvSpPr>
          <p:nvPr>
            <p:ph type="sldNum" sz="quarter" idx="12"/>
          </p:nvPr>
        </p:nvSpPr>
        <p:spPr/>
        <p:txBody>
          <a:bodyPr/>
          <a:lstStyle/>
          <a:p>
            <a:fld id="{9788D4CF-C8AC-4531-9F48-3B36099211B6}" type="slidenum">
              <a:rPr lang="en-US" smtClean="0"/>
              <a:pPr/>
              <a:t>54</a:t>
            </a:fld>
            <a:endParaRPr lang="en-US" dirty="0"/>
          </a:p>
        </p:txBody>
      </p:sp>
    </p:spTree>
  </p:cSld>
  <p:clrMapOvr>
    <a:masterClrMapping/>
  </p:clrMapOvr>
  <p:transition spd="slow">
    <p:random/>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4338" name="Picture 6" descr="Picture2.gif"/>
          <p:cNvPicPr>
            <a:picLocks noChangeAspect="1"/>
          </p:cNvPicPr>
          <p:nvPr/>
        </p:nvPicPr>
        <p:blipFill>
          <a:blip r:embed="rId3"/>
          <a:srcRect/>
          <a:stretch>
            <a:fillRect/>
          </a:stretch>
        </p:blipFill>
        <p:spPr bwMode="auto">
          <a:xfrm>
            <a:off x="106363" y="1981200"/>
            <a:ext cx="8885237" cy="2833688"/>
          </a:xfrm>
          <a:prstGeom prst="rect">
            <a:avLst/>
          </a:prstGeom>
          <a:noFill/>
          <a:ln w="9525">
            <a:noFill/>
            <a:miter lim="800000"/>
            <a:headEnd/>
            <a:tailEnd/>
          </a:ln>
        </p:spPr>
      </p:pic>
      <p:sp>
        <p:nvSpPr>
          <p:cNvPr id="14339" name="TextBox 7"/>
          <p:cNvSpPr txBox="1">
            <a:spLocks noChangeArrowheads="1"/>
          </p:cNvSpPr>
          <p:nvPr/>
        </p:nvSpPr>
        <p:spPr bwMode="auto">
          <a:xfrm>
            <a:off x="685800" y="6477000"/>
            <a:ext cx="7848600" cy="369888"/>
          </a:xfrm>
          <a:prstGeom prst="rect">
            <a:avLst/>
          </a:prstGeom>
          <a:noFill/>
          <a:ln w="9525">
            <a:noFill/>
            <a:miter lim="800000"/>
            <a:headEnd/>
            <a:tailEnd/>
          </a:ln>
        </p:spPr>
        <p:txBody>
          <a:bodyPr>
            <a:prstTxWarp prst="textNoShape">
              <a:avLst/>
            </a:prstTxWarp>
            <a:spAutoFit/>
          </a:bodyPr>
          <a:lstStyle/>
          <a:p>
            <a:pPr algn="ctr"/>
            <a:r>
              <a:rPr lang="en-US">
                <a:solidFill>
                  <a:srgbClr val="0070C0"/>
                </a:solidFill>
                <a:latin typeface="Monotype Corsiva" charset="0"/>
              </a:rPr>
              <a:t>Commit to data analysis as a continuous process, not an event.  (Reeves, 2009)</a:t>
            </a:r>
          </a:p>
        </p:txBody>
      </p:sp>
    </p:spTree>
  </p:cSld>
  <p:clrMapOvr>
    <a:masterClrMapping/>
  </p:clrMapOvr>
  <p:transition spd="slow">
    <p:random/>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9788D4CF-C8AC-4531-9F48-3B36099211B6}" type="slidenum">
              <a:rPr lang="en-US" smtClean="0"/>
              <a:pPr/>
              <a:t>56</a:t>
            </a:fld>
            <a:endParaRPr lang="en-US" dirty="0"/>
          </a:p>
        </p:txBody>
      </p:sp>
      <p:graphicFrame>
        <p:nvGraphicFramePr>
          <p:cNvPr id="9" name="Table 8"/>
          <p:cNvGraphicFramePr>
            <a:graphicFrameLocks noGrp="1"/>
          </p:cNvGraphicFramePr>
          <p:nvPr/>
        </p:nvGraphicFramePr>
        <p:xfrm>
          <a:off x="152400" y="1143000"/>
          <a:ext cx="8839200" cy="3517900"/>
        </p:xfrm>
        <a:graphic>
          <a:graphicData uri="http://schemas.openxmlformats.org/drawingml/2006/table">
            <a:tbl>
              <a:tblPr firstRow="1" bandRow="1">
                <a:tableStyleId>{5C22544A-7EE6-4342-B048-85BDC9FD1C3A}</a:tableStyleId>
              </a:tblPr>
              <a:tblGrid>
                <a:gridCol w="4419600"/>
                <a:gridCol w="4419600"/>
              </a:tblGrid>
              <a:tr h="421640">
                <a:tc gridSpan="2">
                  <a:txBody>
                    <a:bodyPr/>
                    <a:lstStyle/>
                    <a:p>
                      <a:pPr algn="ctr"/>
                      <a:r>
                        <a:rPr lang="en-US" sz="2400" b="1" baseline="0" dirty="0" smtClean="0">
                          <a:solidFill>
                            <a:schemeClr val="bg1"/>
                          </a:solidFill>
                        </a:rPr>
                        <a:t>Data Sources</a:t>
                      </a:r>
                      <a:endParaRPr lang="en-US" sz="2400" b="1" dirty="0">
                        <a:solidFill>
                          <a:schemeClr val="bg1"/>
                        </a:solidFill>
                      </a:endParaRPr>
                    </a:p>
                  </a:txBody>
                  <a:tcPr/>
                </a:tc>
                <a:tc hMerge="1">
                  <a:txBody>
                    <a:bodyPr/>
                    <a:lstStyle/>
                    <a:p>
                      <a:endParaRPr lang="en-US"/>
                    </a:p>
                  </a:txBody>
                  <a:tcPr/>
                </a:tc>
              </a:tr>
              <a:tr h="370840">
                <a:tc>
                  <a:txBody>
                    <a:bodyPr/>
                    <a:lstStyle/>
                    <a:p>
                      <a:pPr algn="ctr"/>
                      <a:r>
                        <a:rPr lang="en-US" sz="1800" dirty="0" smtClean="0"/>
                        <a:t>EXPLORE/PLAN/ACT</a:t>
                      </a:r>
                      <a:endParaRPr lang="en-US" sz="1800" dirty="0"/>
                    </a:p>
                  </a:txBody>
                  <a:tcPr/>
                </a:tc>
                <a:tc>
                  <a:txBody>
                    <a:bodyPr/>
                    <a:lstStyle/>
                    <a:p>
                      <a:pPr algn="ctr"/>
                      <a:r>
                        <a:rPr lang="en-US" sz="1800" dirty="0" err="1" smtClean="0"/>
                        <a:t>AIMSweb</a:t>
                      </a:r>
                      <a:endParaRPr lang="en-US" sz="1800" dirty="0"/>
                    </a:p>
                  </a:txBody>
                  <a:tcPr/>
                </a:tc>
              </a:tr>
              <a:tr h="365760">
                <a:tc>
                  <a:txBody>
                    <a:bodyPr/>
                    <a:lstStyle/>
                    <a:p>
                      <a:pPr algn="ctr"/>
                      <a:r>
                        <a:rPr lang="en-US" sz="1800" dirty="0" smtClean="0"/>
                        <a:t>DIBELS</a:t>
                      </a:r>
                      <a:endParaRPr lang="en-US" sz="1800" dirty="0"/>
                    </a:p>
                  </a:txBody>
                  <a:tcPr/>
                </a:tc>
                <a:tc>
                  <a:txBody>
                    <a:bodyPr/>
                    <a:lstStyle/>
                    <a:p>
                      <a:pPr algn="ctr"/>
                      <a:r>
                        <a:rPr lang="en-US" sz="1800" dirty="0" smtClean="0"/>
                        <a:t>Gates </a:t>
                      </a:r>
                      <a:r>
                        <a:rPr lang="en-US" sz="1800" dirty="0" err="1" smtClean="0"/>
                        <a:t>MacGinitie</a:t>
                      </a:r>
                      <a:r>
                        <a:rPr lang="en-US" sz="1800" dirty="0" smtClean="0"/>
                        <a:t> </a:t>
                      </a:r>
                      <a:endParaRPr lang="en-US" sz="1800" dirty="0"/>
                    </a:p>
                  </a:txBody>
                  <a:tcPr/>
                </a:tc>
              </a:tr>
              <a:tr h="370840">
                <a:tc>
                  <a:txBody>
                    <a:bodyPr/>
                    <a:lstStyle/>
                    <a:p>
                      <a:pPr algn="ctr"/>
                      <a:r>
                        <a:rPr lang="en-US" sz="1800" dirty="0" smtClean="0"/>
                        <a:t>Reading</a:t>
                      </a:r>
                      <a:r>
                        <a:rPr lang="en-US" sz="1800" baseline="0" dirty="0" smtClean="0"/>
                        <a:t> Theme Tests</a:t>
                      </a:r>
                      <a:endParaRPr lang="en-US" sz="1800" dirty="0"/>
                    </a:p>
                  </a:txBody>
                  <a:tcPr/>
                </a:tc>
                <a:tc>
                  <a:txBody>
                    <a:bodyPr/>
                    <a:lstStyle/>
                    <a:p>
                      <a:pPr algn="ctr"/>
                      <a:r>
                        <a:rPr lang="en-US" sz="1800" dirty="0" smtClean="0"/>
                        <a:t>Chapter Tests</a:t>
                      </a:r>
                      <a:endParaRPr lang="en-US" sz="1800" dirty="0"/>
                    </a:p>
                  </a:txBody>
                  <a:tcPr/>
                </a:tc>
              </a:tr>
              <a:tr h="370840">
                <a:tc>
                  <a:txBody>
                    <a:bodyPr/>
                    <a:lstStyle/>
                    <a:p>
                      <a:pPr algn="ctr"/>
                      <a:r>
                        <a:rPr lang="en-US" sz="1800" dirty="0" smtClean="0"/>
                        <a:t>Measures of Academic Progress</a:t>
                      </a:r>
                      <a:endParaRPr lang="en-US" sz="1800" dirty="0"/>
                    </a:p>
                  </a:txBody>
                  <a:tcPr/>
                </a:tc>
                <a:tc>
                  <a:txBody>
                    <a:bodyPr/>
                    <a:lstStyle/>
                    <a:p>
                      <a:pPr algn="ctr"/>
                      <a:r>
                        <a:rPr lang="en-US" sz="1800" dirty="0" smtClean="0"/>
                        <a:t>Developmental Reading Assessments (DRAs)</a:t>
                      </a:r>
                      <a:endParaRPr lang="en-US" sz="1800" dirty="0"/>
                    </a:p>
                  </a:txBody>
                  <a:tcPr/>
                </a:tc>
              </a:tr>
              <a:tr h="370840">
                <a:tc>
                  <a:txBody>
                    <a:bodyPr/>
                    <a:lstStyle/>
                    <a:p>
                      <a:pPr algn="ctr"/>
                      <a:r>
                        <a:rPr lang="en-US" sz="1800" dirty="0" smtClean="0"/>
                        <a:t>Curriculum-Based Measurement</a:t>
                      </a:r>
                      <a:endParaRPr lang="en-US" sz="1800" dirty="0"/>
                    </a:p>
                  </a:txBody>
                  <a:tcPr/>
                </a:tc>
                <a:tc>
                  <a:txBody>
                    <a:bodyPr/>
                    <a:lstStyle/>
                    <a:p>
                      <a:pPr algn="ctr"/>
                      <a:r>
                        <a:rPr lang="en-US" sz="1800" dirty="0" smtClean="0"/>
                        <a:t>Teacher Observation</a:t>
                      </a:r>
                      <a:endParaRPr lang="en-US" sz="1800" dirty="0"/>
                    </a:p>
                  </a:txBody>
                  <a:tcPr/>
                </a:tc>
              </a:tr>
              <a:tr h="370840">
                <a:tc>
                  <a:txBody>
                    <a:bodyPr/>
                    <a:lstStyle/>
                    <a:p>
                      <a:pPr algn="ctr"/>
                      <a:r>
                        <a:rPr lang="en-US" sz="1800" dirty="0" smtClean="0"/>
                        <a:t>Running Reading Records</a:t>
                      </a:r>
                    </a:p>
                  </a:txBody>
                  <a:tcPr/>
                </a:tc>
                <a:tc>
                  <a:txBody>
                    <a:bodyPr/>
                    <a:lstStyle/>
                    <a:p>
                      <a:pPr algn="ctr"/>
                      <a:r>
                        <a:rPr lang="en-US" sz="1800" dirty="0" smtClean="0"/>
                        <a:t>Student</a:t>
                      </a:r>
                      <a:r>
                        <a:rPr lang="en-US" sz="1800" baseline="0" dirty="0" smtClean="0"/>
                        <a:t> Projects</a:t>
                      </a:r>
                      <a:endParaRPr lang="en-US" sz="1800" dirty="0" smtClean="0"/>
                    </a:p>
                  </a:txBody>
                  <a:tcPr/>
                </a:tc>
              </a:tr>
            </a:tbl>
          </a:graphicData>
        </a:graphic>
      </p:graphicFrame>
      <p:sp>
        <p:nvSpPr>
          <p:cNvPr id="10" name="TextBox 9"/>
          <p:cNvSpPr txBox="1"/>
          <p:nvPr/>
        </p:nvSpPr>
        <p:spPr>
          <a:xfrm>
            <a:off x="381000" y="304800"/>
            <a:ext cx="8763000" cy="923925"/>
          </a:xfrm>
          <a:prstGeom prst="rect">
            <a:avLst/>
          </a:prstGeom>
          <a:noFill/>
        </p:spPr>
        <p:txBody>
          <a:bodyPr>
            <a:prstTxWarp prst="textNoShape">
              <a:avLst/>
            </a:prstTxWarp>
            <a:spAutoFit/>
          </a:bodyPr>
          <a:lstStyle/>
          <a:p>
            <a:pPr algn="ctr"/>
            <a:r>
              <a:rPr lang="en-US" sz="3600" b="1" dirty="0">
                <a:effectLst>
                  <a:outerShdw blurRad="38100" dist="38100" dir="2700000" algn="tl">
                    <a:srgbClr val="DDDDDD"/>
                  </a:outerShdw>
                </a:effectLst>
                <a:latin typeface="Calibri" charset="0"/>
              </a:rPr>
              <a:t>Nebraska schools have </a:t>
            </a:r>
            <a:r>
              <a:rPr lang="en-US" sz="3600" b="1" i="1" dirty="0">
                <a:effectLst>
                  <a:outerShdw blurRad="38100" dist="38100" dir="2700000" algn="tl">
                    <a:srgbClr val="DDDDDD"/>
                  </a:outerShdw>
                </a:effectLst>
                <a:latin typeface="Calibri" charset="0"/>
              </a:rPr>
              <a:t>many</a:t>
            </a:r>
            <a:r>
              <a:rPr lang="en-US" sz="3600" b="1" dirty="0">
                <a:effectLst>
                  <a:outerShdw blurRad="38100" dist="38100" dir="2700000" algn="tl">
                    <a:srgbClr val="DDDDDD"/>
                  </a:outerShdw>
                </a:effectLst>
                <a:latin typeface="Calibri" charset="0"/>
              </a:rPr>
              <a:t> sources of data:</a:t>
            </a:r>
          </a:p>
          <a:p>
            <a:pPr algn="ctr"/>
            <a:endParaRPr lang="en-US" dirty="0">
              <a:latin typeface="Calibri" charset="0"/>
            </a:endParaRPr>
          </a:p>
        </p:txBody>
      </p:sp>
      <p:sp>
        <p:nvSpPr>
          <p:cNvPr id="11" name="Rectangle 10"/>
          <p:cNvSpPr/>
          <p:nvPr/>
        </p:nvSpPr>
        <p:spPr>
          <a:xfrm>
            <a:off x="228600" y="4699337"/>
            <a:ext cx="7772400" cy="1015663"/>
          </a:xfrm>
          <a:prstGeom prst="rect">
            <a:avLst/>
          </a:prstGeom>
        </p:spPr>
        <p:txBody>
          <a:bodyPr wrap="square">
            <a:prstTxWarp prst="textNoShape">
              <a:avLst/>
            </a:prstTxWarp>
            <a:spAutoFit/>
          </a:bodyPr>
          <a:lstStyle/>
          <a:p>
            <a:r>
              <a:rPr lang="en-US" sz="3000" b="1" dirty="0">
                <a:solidFill>
                  <a:srgbClr val="000000"/>
                </a:solidFill>
                <a:effectLst>
                  <a:outerShdw blurRad="38100" dist="38100" dir="2700000" algn="tl">
                    <a:srgbClr val="DDDDDD"/>
                  </a:outerShdw>
                </a:effectLst>
                <a:latin typeface="Calibri" charset="0"/>
              </a:rPr>
              <a:t>Each assessment tool has a </a:t>
            </a:r>
            <a:r>
              <a:rPr lang="en-US" sz="3000" b="1" i="1" dirty="0">
                <a:solidFill>
                  <a:srgbClr val="DA1F28"/>
                </a:solidFill>
                <a:effectLst>
                  <a:outerShdw blurRad="38100" dist="38100" dir="2700000" algn="tl">
                    <a:srgbClr val="DDDDDD"/>
                  </a:outerShdw>
                </a:effectLst>
                <a:latin typeface="Calibri" charset="0"/>
              </a:rPr>
              <a:t>purpose</a:t>
            </a:r>
            <a:r>
              <a:rPr lang="en-US" sz="3000" b="1" dirty="0">
                <a:solidFill>
                  <a:srgbClr val="000000"/>
                </a:solidFill>
                <a:effectLst>
                  <a:outerShdw blurRad="38100" dist="38100" dir="2700000" algn="tl">
                    <a:srgbClr val="DDDDDD"/>
                  </a:outerShdw>
                </a:effectLst>
                <a:latin typeface="Calibri" charset="0"/>
              </a:rPr>
              <a:t> and a </a:t>
            </a:r>
            <a:r>
              <a:rPr lang="en-US" sz="3000" b="1" i="1" dirty="0">
                <a:solidFill>
                  <a:schemeClr val="accent2"/>
                </a:solidFill>
                <a:effectLst>
                  <a:outerShdw blurRad="38100" dist="38100" dir="2700000" algn="tl">
                    <a:srgbClr val="DDDDDD"/>
                  </a:outerShdw>
                </a:effectLst>
                <a:latin typeface="Calibri" charset="0"/>
              </a:rPr>
              <a:t>role</a:t>
            </a:r>
            <a:r>
              <a:rPr lang="en-US" sz="3000" b="1" dirty="0">
                <a:solidFill>
                  <a:srgbClr val="000000"/>
                </a:solidFill>
                <a:effectLst>
                  <a:outerShdw blurRad="38100" dist="38100" dir="2700000" algn="tl">
                    <a:srgbClr val="DDDDDD"/>
                  </a:outerShdw>
                </a:effectLst>
                <a:latin typeface="Calibri" charset="0"/>
              </a:rPr>
              <a:t> in the big picture of Continuous Improvement!</a:t>
            </a:r>
            <a:endParaRPr lang="en-US" sz="3000" dirty="0">
              <a:solidFill>
                <a:srgbClr val="000000"/>
              </a:solidFill>
              <a:latin typeface="Calibri" charset="0"/>
            </a:endParaRPr>
          </a:p>
        </p:txBody>
      </p:sp>
      <p:pic>
        <p:nvPicPr>
          <p:cNvPr id="12" name="Picture 3" descr="C:\Documents and Settings\jhoegh\Local Settings\Temporary Internet Files\Content.IE5\NJO7CXKP\MC900294210[1].wmf"/>
          <p:cNvPicPr>
            <a:picLocks noChangeAspect="1" noChangeArrowheads="1"/>
          </p:cNvPicPr>
          <p:nvPr/>
        </p:nvPicPr>
        <p:blipFill>
          <a:blip r:embed="rId3"/>
          <a:srcRect/>
          <a:stretch>
            <a:fillRect/>
          </a:stretch>
        </p:blipFill>
        <p:spPr bwMode="auto">
          <a:xfrm>
            <a:off x="7789862" y="4724400"/>
            <a:ext cx="1201738" cy="1760538"/>
          </a:xfrm>
          <a:prstGeom prst="rect">
            <a:avLst/>
          </a:prstGeom>
          <a:noFill/>
          <a:ln w="9525">
            <a:noFill/>
            <a:miter lim="800000"/>
            <a:headEnd/>
            <a:tailEnd/>
          </a:ln>
        </p:spPr>
      </p:pic>
      <p:sp>
        <p:nvSpPr>
          <p:cNvPr id="13" name="TextBox 8"/>
          <p:cNvSpPr txBox="1">
            <a:spLocks noChangeArrowheads="1"/>
          </p:cNvSpPr>
          <p:nvPr/>
        </p:nvSpPr>
        <p:spPr bwMode="auto">
          <a:xfrm>
            <a:off x="838200" y="5791200"/>
            <a:ext cx="7848600" cy="369887"/>
          </a:xfrm>
          <a:prstGeom prst="rect">
            <a:avLst/>
          </a:prstGeom>
          <a:noFill/>
          <a:ln w="9525">
            <a:noFill/>
            <a:miter lim="800000"/>
            <a:headEnd/>
            <a:tailEnd/>
          </a:ln>
        </p:spPr>
        <p:txBody>
          <a:bodyPr>
            <a:prstTxWarp prst="textNoShape">
              <a:avLst/>
            </a:prstTxWarp>
            <a:spAutoFit/>
          </a:bodyPr>
          <a:lstStyle/>
          <a:p>
            <a:pPr algn="ctr"/>
            <a:r>
              <a:rPr lang="en-US" dirty="0">
                <a:latin typeface="Monotype Corsiva" charset="0"/>
              </a:rPr>
              <a:t>Commit to data analysis as a continuous process, not an event.  (Reeves, 2009)</a:t>
            </a:r>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9788D4CF-C8AC-4531-9F48-3B36099211B6}" type="slidenum">
              <a:rPr lang="en-US" smtClean="0"/>
              <a:pPr/>
              <a:t>57</a:t>
            </a:fld>
            <a:endParaRPr lang="en-US" dirty="0"/>
          </a:p>
        </p:txBody>
      </p:sp>
      <p:graphicFrame>
        <p:nvGraphicFramePr>
          <p:cNvPr id="5" name="Diagram 4"/>
          <p:cNvGraphicFramePr/>
          <p:nvPr/>
        </p:nvGraphicFramePr>
        <p:xfrm>
          <a:off x="457200" y="228600"/>
          <a:ext cx="8153400" cy="5638800"/>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pic>
        <p:nvPicPr>
          <p:cNvPr id="6" name="Picture 3" descr="C:\Documents and Settings\jhoegh\Local Settings\Temporary Internet Files\Content.IE5\NJO7CXKP\MC900294210[1].wmf"/>
          <p:cNvPicPr>
            <a:picLocks noChangeAspect="1" noChangeArrowheads="1"/>
          </p:cNvPicPr>
          <p:nvPr/>
        </p:nvPicPr>
        <p:blipFill>
          <a:blip r:embed="rId7"/>
          <a:srcRect/>
          <a:stretch>
            <a:fillRect/>
          </a:stretch>
        </p:blipFill>
        <p:spPr bwMode="auto">
          <a:xfrm>
            <a:off x="7942262" y="4800600"/>
            <a:ext cx="1201738" cy="1760538"/>
          </a:xfrm>
          <a:prstGeom prst="rect">
            <a:avLst/>
          </a:prstGeom>
          <a:noFill/>
          <a:ln w="9525">
            <a:noFill/>
            <a:miter lim="800000"/>
            <a:headEnd/>
            <a:tailEnd/>
          </a:ln>
        </p:spPr>
      </p:pic>
      <p:sp>
        <p:nvSpPr>
          <p:cNvPr id="8" name="TextBox 8"/>
          <p:cNvSpPr txBox="1">
            <a:spLocks noChangeArrowheads="1"/>
          </p:cNvSpPr>
          <p:nvPr/>
        </p:nvSpPr>
        <p:spPr bwMode="auto">
          <a:xfrm>
            <a:off x="914400" y="5878513"/>
            <a:ext cx="7848600" cy="369887"/>
          </a:xfrm>
          <a:prstGeom prst="rect">
            <a:avLst/>
          </a:prstGeom>
          <a:noFill/>
          <a:ln w="9525">
            <a:noFill/>
            <a:miter lim="800000"/>
            <a:headEnd/>
            <a:tailEnd/>
          </a:ln>
        </p:spPr>
        <p:txBody>
          <a:bodyPr>
            <a:prstTxWarp prst="textNoShape">
              <a:avLst/>
            </a:prstTxWarp>
            <a:spAutoFit/>
          </a:bodyPr>
          <a:lstStyle/>
          <a:p>
            <a:pPr algn="ctr"/>
            <a:r>
              <a:rPr lang="en-US" dirty="0">
                <a:latin typeface="Monotype Corsiva" charset="0"/>
              </a:rPr>
              <a:t>Commit to data analysis as a continuous process, not an event.  (Reeves, 2009)</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4" name="Title 3"/>
          <p:cNvSpPr>
            <a:spLocks noGrp="1"/>
          </p:cNvSpPr>
          <p:nvPr>
            <p:ph type="title"/>
          </p:nvPr>
        </p:nvSpPr>
        <p:spPr>
          <a:xfrm>
            <a:off x="2590800" y="381000"/>
            <a:ext cx="6553200" cy="508000"/>
          </a:xfrm>
        </p:spPr>
        <p:txBody>
          <a:bodyPr>
            <a:normAutofit fontScale="90000"/>
          </a:bodyPr>
          <a:lstStyle/>
          <a:p>
            <a:pPr eaLnBrk="1" hangingPunct="1">
              <a:defRPr/>
            </a:pPr>
            <a:r>
              <a:rPr lang="en-US" sz="4000" dirty="0">
                <a:effectLst>
                  <a:outerShdw blurRad="38100" dist="38100" dir="2700000" algn="tl">
                    <a:srgbClr val="DDDDDD"/>
                  </a:outerShdw>
                </a:effectLst>
                <a:ea typeface="+mj-ea"/>
                <a:cs typeface="+mj-cs"/>
              </a:rPr>
              <a:t>Keep Informed</a:t>
            </a:r>
          </a:p>
        </p:txBody>
      </p:sp>
      <p:sp>
        <p:nvSpPr>
          <p:cNvPr id="124931" name="Subtitle 2"/>
          <p:cNvSpPr>
            <a:spLocks noGrp="1"/>
          </p:cNvSpPr>
          <p:nvPr>
            <p:ph idx="1"/>
          </p:nvPr>
        </p:nvSpPr>
        <p:spPr>
          <a:xfrm>
            <a:off x="0" y="1143000"/>
            <a:ext cx="9067800" cy="4572000"/>
          </a:xfrm>
        </p:spPr>
        <p:txBody>
          <a:bodyPr>
            <a:normAutofit lnSpcReduction="10000"/>
          </a:bodyPr>
          <a:lstStyle/>
          <a:p>
            <a:pPr eaLnBrk="1" hangingPunct="1"/>
            <a:r>
              <a:rPr lang="en-US" sz="2400" b="1" dirty="0" smtClean="0">
                <a:hlinkClick r:id="rId2"/>
              </a:rPr>
              <a:t>Mathematics Curriculum</a:t>
            </a:r>
            <a:endParaRPr lang="en-US" sz="2400" b="1" dirty="0" smtClean="0"/>
          </a:p>
          <a:p>
            <a:pPr eaLnBrk="1" hangingPunct="1">
              <a:buNone/>
            </a:pPr>
            <a:endParaRPr lang="en-US" sz="2400" b="1" dirty="0" smtClean="0"/>
          </a:p>
          <a:p>
            <a:pPr eaLnBrk="1" hangingPunct="1"/>
            <a:r>
              <a:rPr lang="en-US" sz="2400" b="1" dirty="0" err="1" smtClean="0">
                <a:hlinkClick r:id="rId3"/>
              </a:rPr>
              <a:t>NeSA</a:t>
            </a:r>
            <a:r>
              <a:rPr lang="en-US" sz="2400" b="1" dirty="0" smtClean="0">
                <a:hlinkClick r:id="rId3"/>
              </a:rPr>
              <a:t>-M</a:t>
            </a:r>
            <a:endParaRPr lang="en-US" sz="2400" dirty="0" smtClean="0"/>
          </a:p>
          <a:p>
            <a:pPr eaLnBrk="1" hangingPunct="1"/>
            <a:endParaRPr lang="en-US" sz="2400" dirty="0" smtClean="0"/>
          </a:p>
          <a:p>
            <a:pPr eaLnBrk="1" hangingPunct="1"/>
            <a:r>
              <a:rPr lang="en-US" sz="2400" b="1" dirty="0" smtClean="0">
                <a:hlinkClick r:id="rId4"/>
              </a:rPr>
              <a:t>Mathematics Standards</a:t>
            </a:r>
            <a:endParaRPr lang="en-US" sz="2400" dirty="0" smtClean="0"/>
          </a:p>
          <a:p>
            <a:pPr eaLnBrk="1" hangingPunct="1"/>
            <a:endParaRPr lang="en-US" sz="2400" dirty="0" smtClean="0"/>
          </a:p>
          <a:p>
            <a:pPr eaLnBrk="1" hangingPunct="1"/>
            <a:r>
              <a:rPr lang="en-US" sz="2400" dirty="0" smtClean="0">
                <a:hlinkClick r:id="rId5"/>
              </a:rPr>
              <a:t>deb.romanek@nebraska.gov</a:t>
            </a:r>
            <a:endParaRPr lang="en-US" sz="2400" dirty="0" smtClean="0"/>
          </a:p>
          <a:p>
            <a:pPr eaLnBrk="1" hangingPunct="1"/>
            <a:endParaRPr lang="en-US" sz="2400" dirty="0" smtClean="0"/>
          </a:p>
          <a:p>
            <a:pPr eaLnBrk="1" hangingPunct="1"/>
            <a:r>
              <a:rPr lang="en-US" sz="2400" dirty="0" smtClean="0"/>
              <a:t>Debbie Schraeder, ESU#3</a:t>
            </a:r>
          </a:p>
          <a:p>
            <a:pPr eaLnBrk="1" hangingPunct="1">
              <a:buNone/>
            </a:pPr>
            <a:r>
              <a:rPr lang="en-US" sz="2400" dirty="0" smtClean="0"/>
              <a:t>	</a:t>
            </a:r>
            <a:r>
              <a:rPr lang="en-US" sz="2400" dirty="0" smtClean="0">
                <a:hlinkClick r:id="rId6"/>
              </a:rPr>
              <a:t>dschraeder@esu3.org</a:t>
            </a:r>
            <a:r>
              <a:rPr lang="en-US" sz="2400" dirty="0" smtClean="0"/>
              <a:t> </a:t>
            </a:r>
          </a:p>
          <a:p>
            <a:pPr eaLnBrk="1" hangingPunct="1">
              <a:buNone/>
            </a:pPr>
            <a:r>
              <a:rPr lang="en-US" sz="2400" dirty="0" smtClean="0"/>
              <a:t>	402-597-4865 </a:t>
            </a:r>
          </a:p>
        </p:txBody>
      </p:sp>
      <p:pic>
        <p:nvPicPr>
          <p:cNvPr id="124932" name="Picture 4" descr="C:\Documents and Settings\dromanek\Local Settings\Temporary Internet Files\Content.IE5\1WDC275P\MMj03957140000[1].gif"/>
          <p:cNvPicPr>
            <a:picLocks noChangeAspect="1" noChangeArrowheads="1" noCrop="1"/>
          </p:cNvPicPr>
          <p:nvPr/>
        </p:nvPicPr>
        <p:blipFill>
          <a:blip r:embed="rId7"/>
          <a:srcRect/>
          <a:stretch>
            <a:fillRect/>
          </a:stretch>
        </p:blipFill>
        <p:spPr bwMode="auto">
          <a:xfrm>
            <a:off x="7315200" y="5029200"/>
            <a:ext cx="1828800" cy="1828800"/>
          </a:xfrm>
          <a:prstGeom prst="rect">
            <a:avLst/>
          </a:prstGeom>
          <a:noFill/>
          <a:ln w="9525">
            <a:noFill/>
            <a:miter lim="800000"/>
            <a:headEnd/>
            <a:tailEnd/>
          </a:ln>
        </p:spPr>
      </p:pic>
      <p:sp>
        <p:nvSpPr>
          <p:cNvPr id="6" name="Slide Number Placeholder 5"/>
          <p:cNvSpPr>
            <a:spLocks noGrp="1"/>
          </p:cNvSpPr>
          <p:nvPr>
            <p:ph type="sldNum" sz="quarter" idx="12"/>
          </p:nvPr>
        </p:nvSpPr>
        <p:spPr/>
        <p:txBody>
          <a:bodyPr/>
          <a:lstStyle/>
          <a:p>
            <a:fld id="{9788D4CF-C8AC-4531-9F48-3B36099211B6}" type="slidenum">
              <a:rPr lang="en-US" smtClean="0"/>
              <a:pPr/>
              <a:t>58</a:t>
            </a:fld>
            <a:endParaRPr lang="en-US" dirty="0"/>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4514" name="Picture 3"/>
          <p:cNvPicPr>
            <a:picLocks noChangeAspect="1" noChangeArrowheads="1"/>
          </p:cNvPicPr>
          <p:nvPr/>
        </p:nvPicPr>
        <mc:AlternateContent>
          <mc:Choice xmlns:ma="http://schemas.microsoft.com/office/mac/drawingml/2008/main" Requires="ma">
            <p:blipFill>
              <a:blip r:embed="rId2">
                <a:lum bright="70000" contrast="-70000"/>
              </a:blip>
              <a:srcRect/>
              <a:stretch>
                <a:fillRect/>
              </a:stretch>
            </p:blipFill>
          </mc:Choice>
          <mc:Fallback>
            <p:blipFill>
              <a:blip r:embed="rId3">
                <a:lum bright="70000" contrast="-70000"/>
              </a:blip>
              <a:srcRect/>
              <a:stretch>
                <a:fillRect/>
              </a:stretch>
            </p:blipFill>
          </mc:Fallback>
        </mc:AlternateContent>
        <p:spPr bwMode="auto">
          <a:xfrm>
            <a:off x="2209800" y="990600"/>
            <a:ext cx="5181600" cy="4667250"/>
          </a:xfrm>
          <a:prstGeom prst="rect">
            <a:avLst/>
          </a:prstGeom>
          <a:noFill/>
          <a:ln w="9525">
            <a:noFill/>
            <a:miter lim="800000"/>
            <a:headEnd/>
            <a:tailEnd/>
          </a:ln>
        </p:spPr>
      </p:pic>
      <p:sp>
        <p:nvSpPr>
          <p:cNvPr id="64515" name="Rectangle 2"/>
          <p:cNvSpPr>
            <a:spLocks noChangeArrowheads="1"/>
          </p:cNvSpPr>
          <p:nvPr/>
        </p:nvSpPr>
        <p:spPr bwMode="auto">
          <a:xfrm>
            <a:off x="1524000" y="1163638"/>
            <a:ext cx="5691188" cy="5694362"/>
          </a:xfrm>
          <a:prstGeom prst="rect">
            <a:avLst/>
          </a:prstGeom>
          <a:noFill/>
          <a:ln w="9525">
            <a:noFill/>
            <a:miter lim="800000"/>
            <a:headEnd/>
            <a:tailEnd/>
          </a:ln>
        </p:spPr>
        <p:txBody>
          <a:bodyPr wrap="none">
            <a:prstTxWarp prst="textNoShape">
              <a:avLst/>
            </a:prstTxWarp>
            <a:spAutoFit/>
          </a:bodyPr>
          <a:lstStyle/>
          <a:p>
            <a:pPr algn="ctr"/>
            <a:r>
              <a:rPr lang="en-US" sz="4800"/>
              <a:t>Thank you!</a:t>
            </a:r>
          </a:p>
          <a:p>
            <a:pPr algn="ctr"/>
            <a:endParaRPr lang="en-US" sz="4800"/>
          </a:p>
          <a:p>
            <a:pPr algn="ctr"/>
            <a:endParaRPr lang="en-US" sz="2800"/>
          </a:p>
          <a:p>
            <a:pPr algn="ctr"/>
            <a:r>
              <a:rPr lang="en-US" sz="4000"/>
              <a:t>Debbie Schraeder, ESU #3</a:t>
            </a:r>
          </a:p>
          <a:p>
            <a:pPr algn="ctr"/>
            <a:r>
              <a:rPr lang="en-US" sz="4000">
                <a:hlinkClick r:id="rId4"/>
              </a:rPr>
              <a:t>dschraeder@esu3.org</a:t>
            </a:r>
            <a:endParaRPr lang="en-US" sz="4000"/>
          </a:p>
          <a:p>
            <a:pPr algn="ctr"/>
            <a:r>
              <a:rPr lang="en-US" sz="4000"/>
              <a:t>402-597-4865</a:t>
            </a:r>
          </a:p>
          <a:p>
            <a:pPr algn="ctr"/>
            <a:endParaRPr lang="en-US" sz="4800"/>
          </a:p>
          <a:p>
            <a:pPr algn="ctr"/>
            <a:endParaRPr lang="en-US" sz="4800"/>
          </a:p>
          <a:p>
            <a:pPr algn="ctr"/>
            <a:endParaRPr lang="en-US"/>
          </a:p>
          <a:p>
            <a:pPr algn="ctr"/>
            <a:endParaRPr lang="en-US"/>
          </a:p>
        </p:txBody>
      </p:sp>
      <p:sp>
        <p:nvSpPr>
          <p:cNvPr id="4" name="Slide Number Placeholder 3"/>
          <p:cNvSpPr>
            <a:spLocks noGrp="1"/>
          </p:cNvSpPr>
          <p:nvPr>
            <p:ph type="sldNum" sz="quarter" idx="12"/>
          </p:nvPr>
        </p:nvSpPr>
        <p:spPr/>
        <p:txBody>
          <a:bodyPr/>
          <a:lstStyle/>
          <a:p>
            <a:fld id="{9788D4CF-C8AC-4531-9F48-3B36099211B6}" type="slidenum">
              <a:rPr lang="en-US" smtClean="0"/>
              <a:pPr/>
              <a:t>59</a:t>
            </a:fld>
            <a:endParaRPr lang="en-US" dirty="0"/>
          </a:p>
        </p:txBody>
      </p:sp>
    </p:spTree>
  </p:cSld>
  <p:clrMapOvr>
    <a:masterClrMapping/>
  </p:clrMapOvr>
  <p:transition>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 name="Rectangle 15"/>
          <p:cNvSpPr/>
          <p:nvPr/>
        </p:nvSpPr>
        <p:spPr>
          <a:xfrm>
            <a:off x="0" y="0"/>
            <a:ext cx="9144000" cy="68580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Title 1"/>
          <p:cNvSpPr txBox="1">
            <a:spLocks/>
          </p:cNvSpPr>
          <p:nvPr/>
        </p:nvSpPr>
        <p:spPr>
          <a:xfrm>
            <a:off x="1066800" y="76200"/>
            <a:ext cx="7162800" cy="1143000"/>
          </a:xfrm>
          <a:prstGeom prst="rect">
            <a:avLst/>
          </a:prstGeom>
        </p:spPr>
        <p:txBody>
          <a:bodyPr>
            <a:prstTxWarp prst="textNoShape">
              <a:avLst/>
            </a:prstTxWarp>
          </a:bodyPr>
          <a:lstStyle/>
          <a:p>
            <a:pPr algn="ctr">
              <a:defRPr/>
            </a:pPr>
            <a:r>
              <a:rPr lang="en-US" sz="2400" dirty="0" smtClean="0">
                <a:effectLst>
                  <a:outerShdw blurRad="38100" dist="38100" dir="2700000" algn="tl">
                    <a:srgbClr val="DDDDDD"/>
                  </a:outerShdw>
                </a:effectLst>
                <a:latin typeface="Calibri" charset="0"/>
                <a:hlinkClick r:id="rId3"/>
              </a:rPr>
              <a:t>NeSA Academy Math Wiki</a:t>
            </a:r>
            <a:endParaRPr lang="en-US" sz="2400" dirty="0" smtClean="0">
              <a:effectLst>
                <a:outerShdw blurRad="38100" dist="38100" dir="2700000" algn="tl">
                  <a:srgbClr val="DDDDDD"/>
                </a:outerShdw>
              </a:effectLst>
              <a:latin typeface="Calibri" charset="0"/>
            </a:endParaRPr>
          </a:p>
          <a:p>
            <a:pPr algn="ctr">
              <a:defRPr/>
            </a:pPr>
            <a:r>
              <a:rPr lang="en-US" sz="2400" dirty="0" smtClean="0">
                <a:effectLst>
                  <a:outerShdw blurRad="38100" dist="38100" dir="2700000" algn="tl">
                    <a:srgbClr val="DDDDDD"/>
                  </a:outerShdw>
                </a:effectLst>
                <a:latin typeface="Calibri" charset="0"/>
                <a:hlinkClick r:id="rId3"/>
              </a:rPr>
              <a:t>http://esu3nesa-academy.wikispaces.com/NeSA-Math</a:t>
            </a:r>
            <a:r>
              <a:rPr lang="en-US" sz="2400" dirty="0" smtClean="0">
                <a:effectLst>
                  <a:outerShdw blurRad="38100" dist="38100" dir="2700000" algn="tl">
                    <a:srgbClr val="DDDDDD"/>
                  </a:outerShdw>
                </a:effectLst>
                <a:latin typeface="Calibri" charset="0"/>
              </a:rPr>
              <a:t> </a:t>
            </a:r>
            <a:endParaRPr lang="en-US" sz="2400" dirty="0">
              <a:effectLst>
                <a:outerShdw blurRad="38100" dist="38100" dir="2700000" algn="tl">
                  <a:srgbClr val="DDDDDD"/>
                </a:outerShdw>
              </a:effectLst>
              <a:latin typeface="Calibri" charset="0"/>
            </a:endParaRPr>
          </a:p>
        </p:txBody>
      </p:sp>
      <p:sp>
        <p:nvSpPr>
          <p:cNvPr id="19" name="Slide Number Placeholder 18"/>
          <p:cNvSpPr>
            <a:spLocks noGrp="1"/>
          </p:cNvSpPr>
          <p:nvPr>
            <p:ph type="sldNum" sz="quarter" idx="12"/>
          </p:nvPr>
        </p:nvSpPr>
        <p:spPr/>
        <p:txBody>
          <a:bodyPr/>
          <a:lstStyle/>
          <a:p>
            <a:fld id="{9788D4CF-C8AC-4531-9F48-3B36099211B6}" type="slidenum">
              <a:rPr lang="en-US" smtClean="0"/>
              <a:pPr/>
              <a:t>6</a:t>
            </a:fld>
            <a:endParaRPr lang="en-US" dirty="0"/>
          </a:p>
        </p:txBody>
      </p:sp>
      <p:pic>
        <p:nvPicPr>
          <p:cNvPr id="18" name="Picture 17" descr="NeSAAcademy.tiff"/>
          <p:cNvPicPr>
            <a:picLocks noChangeAspect="1"/>
          </p:cNvPicPr>
          <p:nvPr/>
        </p:nvPicPr>
        <p:blipFill>
          <a:blip r:embed="rId4"/>
          <a:stretch>
            <a:fillRect/>
          </a:stretch>
        </p:blipFill>
        <p:spPr>
          <a:xfrm>
            <a:off x="304800" y="1045068"/>
            <a:ext cx="8610600" cy="5812932"/>
          </a:xfrm>
          <a:prstGeom prst="rect">
            <a:avLst/>
          </a:prstGeom>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 name="Rectangle 15"/>
          <p:cNvSpPr/>
          <p:nvPr/>
        </p:nvSpPr>
        <p:spPr>
          <a:xfrm>
            <a:off x="0" y="0"/>
            <a:ext cx="9144000" cy="68580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 name="Group 14"/>
          <p:cNvGrpSpPr>
            <a:grpSpLocks/>
          </p:cNvGrpSpPr>
          <p:nvPr/>
        </p:nvGrpSpPr>
        <p:grpSpPr bwMode="auto">
          <a:xfrm>
            <a:off x="0" y="609600"/>
            <a:ext cx="9269413" cy="6096000"/>
            <a:chOff x="-621069" y="0"/>
            <a:chExt cx="9765069" cy="6408030"/>
          </a:xfrm>
        </p:grpSpPr>
        <p:sp>
          <p:nvSpPr>
            <p:cNvPr id="97284" name="Rectangle 6"/>
            <p:cNvSpPr>
              <a:spLocks noChangeArrowheads="1"/>
            </p:cNvSpPr>
            <p:nvPr/>
          </p:nvSpPr>
          <p:spPr bwMode="auto">
            <a:xfrm>
              <a:off x="-621069" y="556009"/>
              <a:ext cx="9632949" cy="485296"/>
            </a:xfrm>
            <a:prstGeom prst="rect">
              <a:avLst/>
            </a:prstGeom>
            <a:gradFill rotWithShape="0">
              <a:gsLst>
                <a:gs pos="0">
                  <a:srgbClr val="FABF8F"/>
                </a:gs>
                <a:gs pos="100000">
                  <a:srgbClr val="FEF2E9"/>
                </a:gs>
              </a:gsLst>
              <a:path path="shape">
                <a:fillToRect l="50000" t="50000" r="50000" b="50000"/>
              </a:path>
            </a:gradFill>
            <a:ln w="28575">
              <a:solidFill>
                <a:srgbClr val="000000"/>
              </a:solidFill>
              <a:miter lim="800000"/>
              <a:headEnd/>
              <a:tailEnd/>
            </a:ln>
          </p:spPr>
          <p:txBody>
            <a:bodyPr>
              <a:prstTxWarp prst="textNoShape">
                <a:avLst/>
              </a:prstTxWarp>
              <a:spAutoFit/>
            </a:bodyPr>
            <a:lstStyle/>
            <a:p>
              <a:endParaRPr lang="en-US">
                <a:latin typeface="Calibri" charset="0"/>
              </a:endParaRPr>
            </a:p>
          </p:txBody>
        </p:sp>
        <p:sp>
          <p:nvSpPr>
            <p:cNvPr id="97285" name="WordArt 3"/>
            <p:cNvSpPr>
              <a:spLocks noChangeArrowheads="1" noChangeShapeType="1" noTextEdit="1"/>
            </p:cNvSpPr>
            <p:nvPr/>
          </p:nvSpPr>
          <p:spPr bwMode="auto">
            <a:xfrm rot="-1800000">
              <a:off x="1106488" y="1864493"/>
              <a:ext cx="2124075" cy="180975"/>
            </a:xfrm>
            <a:prstGeom prst="rect">
              <a:avLst/>
            </a:prstGeom>
          </p:spPr>
          <p:txBody>
            <a:bodyPr wrap="none" fromWordArt="1">
              <a:prstTxWarp prst="textPlain">
                <a:avLst>
                  <a:gd name="adj" fmla="val 50000"/>
                </a:avLst>
              </a:prstTxWarp>
            </a:bodyPr>
            <a:lstStyle/>
            <a:p>
              <a:pPr algn="ctr"/>
              <a:r>
                <a:rPr lang="en-US" sz="1200" kern="10">
                  <a:ln w="9525">
                    <a:solidFill>
                      <a:srgbClr val="000000"/>
                    </a:solidFill>
                    <a:round/>
                    <a:headEnd/>
                    <a:tailEnd/>
                  </a:ln>
                  <a:solidFill>
                    <a:srgbClr val="000000"/>
                  </a:solidFill>
                  <a:latin typeface="Times New Roman"/>
                  <a:ea typeface="Times New Roman"/>
                  <a:cs typeface="Times New Roman"/>
                </a:rPr>
                <a:t>MULTIPLE REPRESENTATIONS</a:t>
              </a:r>
            </a:p>
          </p:txBody>
        </p:sp>
        <p:sp>
          <p:nvSpPr>
            <p:cNvPr id="97286" name="AutoShape 4"/>
            <p:cNvSpPr>
              <a:spLocks noChangeArrowheads="1"/>
            </p:cNvSpPr>
            <p:nvPr/>
          </p:nvSpPr>
          <p:spPr bwMode="auto">
            <a:xfrm>
              <a:off x="819150" y="961205"/>
              <a:ext cx="6838950" cy="5135561"/>
            </a:xfrm>
            <a:prstGeom prst="pentagon">
              <a:avLst/>
            </a:prstGeom>
            <a:solidFill>
              <a:srgbClr val="E0E0E0"/>
            </a:solidFill>
            <a:ln w="9525">
              <a:solidFill>
                <a:srgbClr val="000000"/>
              </a:solidFill>
              <a:miter lim="800000"/>
              <a:headEnd/>
              <a:tailEnd/>
            </a:ln>
          </p:spPr>
          <p:txBody>
            <a:bodyPr>
              <a:prstTxWarp prst="textNoShape">
                <a:avLst/>
              </a:prstTxWarp>
              <a:spAutoFit/>
            </a:bodyPr>
            <a:lstStyle/>
            <a:p>
              <a:endParaRPr lang="en-US">
                <a:latin typeface="Calibri" charset="0"/>
              </a:endParaRPr>
            </a:p>
          </p:txBody>
        </p:sp>
        <p:sp>
          <p:nvSpPr>
            <p:cNvPr id="97287" name="WordArt 5"/>
            <p:cNvSpPr>
              <a:spLocks noChangeArrowheads="1" noChangeShapeType="1" noTextEdit="1"/>
            </p:cNvSpPr>
            <p:nvPr/>
          </p:nvSpPr>
          <p:spPr bwMode="auto">
            <a:xfrm rot="6795558">
              <a:off x="6806290" y="4421381"/>
              <a:ext cx="1085850" cy="180975"/>
            </a:xfrm>
            <a:prstGeom prst="rect">
              <a:avLst/>
            </a:prstGeom>
          </p:spPr>
          <p:txBody>
            <a:bodyPr wrap="none" fromWordArt="1">
              <a:prstTxWarp prst="textPlain">
                <a:avLst>
                  <a:gd name="adj" fmla="val 50000"/>
                </a:avLst>
              </a:prstTxWarp>
            </a:bodyPr>
            <a:lstStyle/>
            <a:p>
              <a:pPr algn="ctr"/>
              <a:r>
                <a:rPr lang="en-US" sz="1200" kern="10">
                  <a:ln w="9525">
                    <a:solidFill>
                      <a:srgbClr val="000000"/>
                    </a:solidFill>
                    <a:round/>
                    <a:headEnd/>
                    <a:tailEnd/>
                  </a:ln>
                  <a:solidFill>
                    <a:srgbClr val="000000"/>
                  </a:solidFill>
                  <a:latin typeface="Times New Roman"/>
                  <a:ea typeface="Times New Roman"/>
                  <a:cs typeface="Times New Roman"/>
                </a:rPr>
                <a:t>CONNECTIONS</a:t>
              </a:r>
            </a:p>
          </p:txBody>
        </p:sp>
        <p:sp>
          <p:nvSpPr>
            <p:cNvPr id="97288" name="WordArt 1"/>
            <p:cNvSpPr>
              <a:spLocks noChangeArrowheads="1" noChangeShapeType="1" noTextEdit="1"/>
            </p:cNvSpPr>
            <p:nvPr/>
          </p:nvSpPr>
          <p:spPr bwMode="auto">
            <a:xfrm rot="-6697430">
              <a:off x="410211" y="4437063"/>
              <a:ext cx="1323975" cy="180975"/>
            </a:xfrm>
            <a:prstGeom prst="rect">
              <a:avLst/>
            </a:prstGeom>
          </p:spPr>
          <p:txBody>
            <a:bodyPr wrap="none" fromWordArt="1">
              <a:prstTxWarp prst="textPlain">
                <a:avLst>
                  <a:gd name="adj" fmla="val 50000"/>
                </a:avLst>
              </a:prstTxWarp>
            </a:bodyPr>
            <a:lstStyle/>
            <a:p>
              <a:pPr algn="ctr"/>
              <a:r>
                <a:rPr lang="en-US" sz="1200" kern="10">
                  <a:ln w="9525">
                    <a:solidFill>
                      <a:srgbClr val="000000"/>
                    </a:solidFill>
                    <a:round/>
                    <a:headEnd/>
                    <a:tailEnd/>
                  </a:ln>
                  <a:solidFill>
                    <a:srgbClr val="000000"/>
                  </a:solidFill>
                  <a:latin typeface="Times New Roman"/>
                  <a:ea typeface="Times New Roman"/>
                  <a:cs typeface="Times New Roman"/>
                </a:rPr>
                <a:t>COMMUNICATION</a:t>
              </a:r>
            </a:p>
          </p:txBody>
        </p:sp>
        <p:sp>
          <p:nvSpPr>
            <p:cNvPr id="97289" name="WordArt 2"/>
            <p:cNvSpPr>
              <a:spLocks noChangeArrowheads="1" noChangeShapeType="1" noTextEdit="1"/>
            </p:cNvSpPr>
            <p:nvPr/>
          </p:nvSpPr>
          <p:spPr bwMode="auto">
            <a:xfrm rot="1800000">
              <a:off x="5327650" y="1646949"/>
              <a:ext cx="1390650" cy="180975"/>
            </a:xfrm>
            <a:prstGeom prst="rect">
              <a:avLst/>
            </a:prstGeom>
          </p:spPr>
          <p:txBody>
            <a:bodyPr wrap="none" fromWordArt="1">
              <a:prstTxWarp prst="textPlain">
                <a:avLst>
                  <a:gd name="adj" fmla="val 50000"/>
                </a:avLst>
              </a:prstTxWarp>
            </a:bodyPr>
            <a:lstStyle/>
            <a:p>
              <a:pPr algn="ctr"/>
              <a:r>
                <a:rPr lang="en-US" sz="1200" b="1" kern="10">
                  <a:ln w="9525">
                    <a:solidFill>
                      <a:srgbClr val="000000"/>
                    </a:solidFill>
                    <a:round/>
                    <a:headEnd/>
                    <a:tailEnd/>
                  </a:ln>
                  <a:solidFill>
                    <a:srgbClr val="000000"/>
                  </a:solidFill>
                  <a:latin typeface="Times New Roman"/>
                  <a:ea typeface="Times New Roman"/>
                  <a:cs typeface="Times New Roman"/>
                </a:rPr>
                <a:t>PROBLEM SOLVING</a:t>
              </a:r>
            </a:p>
          </p:txBody>
        </p:sp>
        <p:sp>
          <p:nvSpPr>
            <p:cNvPr id="97290" name="WordArt 10"/>
            <p:cNvSpPr>
              <a:spLocks noChangeArrowheads="1" noChangeShapeType="1" noTextEdit="1"/>
            </p:cNvSpPr>
            <p:nvPr/>
          </p:nvSpPr>
          <p:spPr bwMode="auto">
            <a:xfrm>
              <a:off x="3948113" y="6227055"/>
              <a:ext cx="742950" cy="180975"/>
            </a:xfrm>
            <a:prstGeom prst="rect">
              <a:avLst/>
            </a:prstGeom>
          </p:spPr>
          <p:txBody>
            <a:bodyPr wrap="none" fromWordArt="1">
              <a:prstTxWarp prst="textPlain">
                <a:avLst>
                  <a:gd name="adj" fmla="val 50000"/>
                </a:avLst>
              </a:prstTxWarp>
            </a:bodyPr>
            <a:lstStyle/>
            <a:p>
              <a:pPr algn="ctr"/>
              <a:r>
                <a:rPr lang="en-US" sz="1200" kern="10">
                  <a:ln w="9525">
                    <a:solidFill>
                      <a:srgbClr val="000000"/>
                    </a:solidFill>
                    <a:round/>
                    <a:headEnd/>
                    <a:tailEnd/>
                  </a:ln>
                  <a:solidFill>
                    <a:srgbClr val="000000"/>
                  </a:solidFill>
                  <a:latin typeface="Times New Roman"/>
                  <a:ea typeface="Times New Roman"/>
                  <a:cs typeface="Times New Roman"/>
                </a:rPr>
                <a:t>REASONING</a:t>
              </a:r>
            </a:p>
          </p:txBody>
        </p:sp>
        <p:sp>
          <p:nvSpPr>
            <p:cNvPr id="97291" name="Text Box 12"/>
            <p:cNvSpPr txBox="1">
              <a:spLocks noChangeArrowheads="1"/>
            </p:cNvSpPr>
            <p:nvPr/>
          </p:nvSpPr>
          <p:spPr bwMode="auto">
            <a:xfrm>
              <a:off x="1787168" y="2483112"/>
              <a:ext cx="4862512" cy="630884"/>
            </a:xfrm>
            <a:prstGeom prst="rect">
              <a:avLst/>
            </a:prstGeom>
            <a:solidFill>
              <a:srgbClr val="FFFF9F"/>
            </a:solidFill>
            <a:ln w="9525">
              <a:solidFill>
                <a:srgbClr val="000000"/>
              </a:solidFill>
              <a:miter lim="800000"/>
              <a:headEnd/>
              <a:tailEnd/>
            </a:ln>
          </p:spPr>
          <p:txBody>
            <a:bodyPr>
              <a:prstTxWarp prst="textNoShape">
                <a:avLst/>
              </a:prstTxWarp>
              <a:spAutoFit/>
            </a:bodyPr>
            <a:lstStyle/>
            <a:p>
              <a:r>
                <a:rPr lang="en-US" sz="1100" b="1">
                  <a:solidFill>
                    <a:srgbClr val="000000"/>
                  </a:solidFill>
                  <a:latin typeface="Calibri" charset="0"/>
                  <a:ea typeface="Calibri" charset="0"/>
                  <a:cs typeface="Calibri" charset="0"/>
                </a:rPr>
                <a:t>NUMBER SENSE CONCEPTS:</a:t>
              </a:r>
              <a:r>
                <a:rPr lang="en-US" sz="1100" b="1">
                  <a:latin typeface="Calibri" charset="0"/>
                  <a:ea typeface="Calibri" charset="0"/>
                  <a:cs typeface="Calibri" charset="0"/>
                </a:rPr>
                <a:t> </a:t>
              </a:r>
              <a:r>
                <a:rPr lang="en-US" sz="1100">
                  <a:latin typeface="Calibri" charset="0"/>
                  <a:ea typeface="Calibri" charset="0"/>
                  <a:cs typeface="Calibri" charset="0"/>
                </a:rPr>
                <a:t>Students will communicate number sense concepts using multiple representations to </a:t>
              </a:r>
              <a:r>
                <a:rPr lang="en-US" sz="1100">
                  <a:solidFill>
                    <a:srgbClr val="000000"/>
                  </a:solidFill>
                  <a:latin typeface="Calibri" charset="0"/>
                  <a:ea typeface="Calibri" charset="0"/>
                  <a:cs typeface="Calibri" charset="0"/>
                </a:rPr>
                <a:t>reason</a:t>
              </a:r>
              <a:r>
                <a:rPr lang="en-US" sz="1100">
                  <a:latin typeface="Calibri" charset="0"/>
                  <a:ea typeface="Calibri" charset="0"/>
                  <a:cs typeface="Calibri" charset="0"/>
                </a:rPr>
                <a:t>, solve problems, and make connections within mathematics and across disciplines.</a:t>
              </a:r>
              <a:endParaRPr lang="en-US">
                <a:latin typeface="Calibri" charset="0"/>
                <a:ea typeface="Calibri" charset="0"/>
                <a:cs typeface="Calibri" charset="0"/>
              </a:endParaRPr>
            </a:p>
          </p:txBody>
        </p:sp>
        <p:sp>
          <p:nvSpPr>
            <p:cNvPr id="97292" name="Text Box 11"/>
            <p:cNvSpPr txBox="1">
              <a:spLocks noChangeArrowheads="1"/>
            </p:cNvSpPr>
            <p:nvPr/>
          </p:nvSpPr>
          <p:spPr bwMode="auto">
            <a:xfrm>
              <a:off x="1787168" y="3113995"/>
              <a:ext cx="4862512" cy="787400"/>
            </a:xfrm>
            <a:prstGeom prst="rect">
              <a:avLst/>
            </a:prstGeom>
            <a:solidFill>
              <a:srgbClr val="C6D9F1"/>
            </a:solidFill>
            <a:ln w="9525">
              <a:solidFill>
                <a:srgbClr val="000000"/>
              </a:solidFill>
              <a:miter lim="800000"/>
              <a:headEnd/>
              <a:tailEnd/>
            </a:ln>
          </p:spPr>
          <p:txBody>
            <a:bodyPr>
              <a:prstTxWarp prst="textNoShape">
                <a:avLst/>
              </a:prstTxWarp>
              <a:spAutoFit/>
            </a:bodyPr>
            <a:lstStyle/>
            <a:p>
              <a:r>
                <a:rPr lang="en-US" sz="1100" b="1">
                  <a:latin typeface="Calibri" charset="0"/>
                  <a:ea typeface="Calibri" charset="0"/>
                  <a:cs typeface="Calibri" charset="0"/>
                </a:rPr>
                <a:t>GEOMETRIC CONCEPTS AND MEASUREMENT CONCEPTS</a:t>
              </a:r>
              <a:r>
                <a:rPr lang="en-US" sz="1100">
                  <a:latin typeface="Calibri" charset="0"/>
                  <a:ea typeface="Calibri" charset="0"/>
                  <a:cs typeface="Calibri" charset="0"/>
                </a:rPr>
                <a:t>: Students will communicate geometric concepts and measurement concepts using multiple representations </a:t>
              </a:r>
              <a:r>
                <a:rPr lang="en-US" sz="1100">
                  <a:solidFill>
                    <a:srgbClr val="000000"/>
                  </a:solidFill>
                  <a:latin typeface="Calibri" charset="0"/>
                  <a:ea typeface="Calibri" charset="0"/>
                  <a:cs typeface="Calibri" charset="0"/>
                </a:rPr>
                <a:t>to reason,</a:t>
              </a:r>
              <a:r>
                <a:rPr lang="en-US" sz="1100">
                  <a:solidFill>
                    <a:srgbClr val="00B0F0"/>
                  </a:solidFill>
                  <a:latin typeface="Calibri" charset="0"/>
                  <a:ea typeface="Calibri" charset="0"/>
                  <a:cs typeface="Calibri" charset="0"/>
                </a:rPr>
                <a:t> </a:t>
              </a:r>
              <a:r>
                <a:rPr lang="en-US" sz="1100">
                  <a:latin typeface="Calibri" charset="0"/>
                  <a:ea typeface="Calibri" charset="0"/>
                  <a:cs typeface="Calibri" charset="0"/>
                </a:rPr>
                <a:t>solve problems and make connections within mathematics and across disciplines.</a:t>
              </a:r>
              <a:endParaRPr lang="en-US">
                <a:latin typeface="Calibri" charset="0"/>
                <a:ea typeface="Calibri" charset="0"/>
                <a:cs typeface="Calibri" charset="0"/>
              </a:endParaRPr>
            </a:p>
          </p:txBody>
        </p:sp>
        <p:sp>
          <p:nvSpPr>
            <p:cNvPr id="97293" name="Text Box 8"/>
            <p:cNvSpPr txBox="1">
              <a:spLocks noChangeArrowheads="1"/>
            </p:cNvSpPr>
            <p:nvPr/>
          </p:nvSpPr>
          <p:spPr bwMode="auto">
            <a:xfrm>
              <a:off x="1787168" y="3915000"/>
              <a:ext cx="4854575" cy="638175"/>
            </a:xfrm>
            <a:prstGeom prst="rect">
              <a:avLst/>
            </a:prstGeom>
            <a:solidFill>
              <a:srgbClr val="D6E3BC"/>
            </a:solidFill>
            <a:ln w="9525">
              <a:solidFill>
                <a:srgbClr val="000000"/>
              </a:solidFill>
              <a:miter lim="800000"/>
              <a:headEnd/>
              <a:tailEnd/>
            </a:ln>
          </p:spPr>
          <p:txBody>
            <a:bodyPr>
              <a:prstTxWarp prst="textNoShape">
                <a:avLst/>
              </a:prstTxWarp>
            </a:bodyPr>
            <a:lstStyle/>
            <a:p>
              <a:r>
                <a:rPr lang="en-US" sz="1100" b="1">
                  <a:latin typeface="Calibri" charset="0"/>
                  <a:ea typeface="Calibri" charset="0"/>
                  <a:cs typeface="Calibri" charset="0"/>
                </a:rPr>
                <a:t>ALGEBRAIC CONCEPTS: </a:t>
              </a:r>
              <a:r>
                <a:rPr lang="en-US" sz="1100">
                  <a:latin typeface="Calibri" charset="0"/>
                  <a:ea typeface="Calibri" charset="0"/>
                  <a:cs typeface="Calibri" charset="0"/>
                </a:rPr>
                <a:t>Students will communicate algebraic concepts using multiple representations to </a:t>
              </a:r>
              <a:r>
                <a:rPr lang="en-US" sz="1100">
                  <a:solidFill>
                    <a:srgbClr val="000000"/>
                  </a:solidFill>
                  <a:latin typeface="Calibri" charset="0"/>
                  <a:ea typeface="Calibri" charset="0"/>
                  <a:cs typeface="Calibri" charset="0"/>
                </a:rPr>
                <a:t>reason,</a:t>
              </a:r>
              <a:r>
                <a:rPr lang="en-US" sz="1100">
                  <a:solidFill>
                    <a:srgbClr val="FF0000"/>
                  </a:solidFill>
                  <a:latin typeface="Calibri" charset="0"/>
                  <a:ea typeface="Calibri" charset="0"/>
                  <a:cs typeface="Calibri" charset="0"/>
                </a:rPr>
                <a:t> </a:t>
              </a:r>
              <a:r>
                <a:rPr lang="en-US" sz="1100">
                  <a:latin typeface="Calibri" charset="0"/>
                  <a:ea typeface="Calibri" charset="0"/>
                  <a:cs typeface="Calibri" charset="0"/>
                </a:rPr>
                <a:t>solve problems and make connections within mathematics and across disciplines.</a:t>
              </a:r>
              <a:endParaRPr lang="en-US">
                <a:latin typeface="Calibri" charset="0"/>
                <a:ea typeface="Calibri" charset="0"/>
                <a:cs typeface="Calibri" charset="0"/>
              </a:endParaRPr>
            </a:p>
          </p:txBody>
        </p:sp>
        <p:sp>
          <p:nvSpPr>
            <p:cNvPr id="97294" name="Text Box 7"/>
            <p:cNvSpPr txBox="1">
              <a:spLocks noChangeArrowheads="1"/>
            </p:cNvSpPr>
            <p:nvPr/>
          </p:nvSpPr>
          <p:spPr bwMode="auto">
            <a:xfrm>
              <a:off x="1787168" y="4555802"/>
              <a:ext cx="4816475" cy="640803"/>
            </a:xfrm>
            <a:prstGeom prst="rect">
              <a:avLst/>
            </a:prstGeom>
            <a:solidFill>
              <a:srgbClr val="C8BBD7"/>
            </a:solidFill>
            <a:ln w="9525">
              <a:solidFill>
                <a:srgbClr val="000000"/>
              </a:solidFill>
              <a:miter lim="800000"/>
              <a:headEnd/>
              <a:tailEnd/>
            </a:ln>
          </p:spPr>
          <p:txBody>
            <a:bodyPr>
              <a:prstTxWarp prst="textNoShape">
                <a:avLst/>
              </a:prstTxWarp>
              <a:spAutoFit/>
            </a:bodyPr>
            <a:lstStyle/>
            <a:p>
              <a:r>
                <a:rPr lang="en-US" sz="1100" b="1">
                  <a:latin typeface="Calibri" charset="0"/>
                  <a:ea typeface="Calibri" charset="0"/>
                  <a:cs typeface="Calibri" charset="0"/>
                </a:rPr>
                <a:t>DATA ANALYSIS/PROBABILITY CONCEPTS:</a:t>
              </a:r>
              <a:r>
                <a:rPr lang="en-US" sz="1100">
                  <a:latin typeface="Calibri" charset="0"/>
                  <a:ea typeface="Calibri" charset="0"/>
                  <a:cs typeface="Calibri" charset="0"/>
                </a:rPr>
                <a:t> Students will communicate data analysis/probability concepts using multiple representations </a:t>
              </a:r>
              <a:r>
                <a:rPr lang="en-US" sz="1100">
                  <a:solidFill>
                    <a:srgbClr val="000000"/>
                  </a:solidFill>
                  <a:latin typeface="Calibri" charset="0"/>
                  <a:ea typeface="Calibri" charset="0"/>
                  <a:cs typeface="Calibri" charset="0"/>
                </a:rPr>
                <a:t>to reason,</a:t>
              </a:r>
              <a:r>
                <a:rPr lang="en-US" sz="1100">
                  <a:solidFill>
                    <a:srgbClr val="FF0000"/>
                  </a:solidFill>
                  <a:latin typeface="Calibri" charset="0"/>
                  <a:ea typeface="Calibri" charset="0"/>
                  <a:cs typeface="Calibri" charset="0"/>
                </a:rPr>
                <a:t> </a:t>
              </a:r>
              <a:r>
                <a:rPr lang="en-US" sz="1100">
                  <a:latin typeface="Calibri" charset="0"/>
                  <a:ea typeface="Calibri" charset="0"/>
                  <a:cs typeface="Calibri" charset="0"/>
                </a:rPr>
                <a:t>solve problems and make connections within mathematics and across disciplines.</a:t>
              </a:r>
              <a:endParaRPr lang="en-US">
                <a:latin typeface="Calibri" charset="0"/>
                <a:ea typeface="Calibri" charset="0"/>
                <a:cs typeface="Calibri" charset="0"/>
              </a:endParaRPr>
            </a:p>
          </p:txBody>
        </p:sp>
        <p:sp>
          <p:nvSpPr>
            <p:cNvPr id="97295" name="Rectangle 13"/>
            <p:cNvSpPr>
              <a:spLocks noChangeArrowheads="1"/>
            </p:cNvSpPr>
            <p:nvPr/>
          </p:nvSpPr>
          <p:spPr bwMode="auto">
            <a:xfrm>
              <a:off x="0" y="0"/>
              <a:ext cx="9144000" cy="457200"/>
            </a:xfrm>
            <a:prstGeom prst="rect">
              <a:avLst/>
            </a:prstGeom>
            <a:noFill/>
            <a:ln w="9525">
              <a:noFill/>
              <a:miter lim="800000"/>
              <a:headEnd/>
              <a:tailEnd/>
            </a:ln>
          </p:spPr>
          <p:txBody>
            <a:bodyPr wrap="none" anchor="ctr">
              <a:prstTxWarp prst="textNoShape">
                <a:avLst/>
              </a:prstTxWarp>
              <a:spAutoFit/>
            </a:bodyPr>
            <a:lstStyle/>
            <a:p>
              <a:endParaRPr lang="en-US">
                <a:latin typeface="Calibri" charset="0"/>
              </a:endParaRPr>
            </a:p>
          </p:txBody>
        </p:sp>
      </p:grpSp>
      <p:sp>
        <p:nvSpPr>
          <p:cNvPr id="17" name="Title 1"/>
          <p:cNvSpPr txBox="1">
            <a:spLocks/>
          </p:cNvSpPr>
          <p:nvPr/>
        </p:nvSpPr>
        <p:spPr>
          <a:xfrm>
            <a:off x="1066800" y="152400"/>
            <a:ext cx="7162800" cy="1143000"/>
          </a:xfrm>
          <a:prstGeom prst="rect">
            <a:avLst/>
          </a:prstGeom>
        </p:spPr>
        <p:txBody>
          <a:bodyPr>
            <a:prstTxWarp prst="textNoShape">
              <a:avLst/>
            </a:prstTxWarp>
          </a:bodyPr>
          <a:lstStyle/>
          <a:p>
            <a:pPr algn="ctr">
              <a:defRPr/>
            </a:pPr>
            <a:r>
              <a:rPr lang="en-US" sz="4000" dirty="0" smtClean="0">
                <a:effectLst>
                  <a:outerShdw blurRad="38100" dist="38100" dir="2700000" algn="tl">
                    <a:srgbClr val="DDDDDD"/>
                  </a:outerShdw>
                </a:effectLst>
                <a:latin typeface="Calibri" charset="0"/>
                <a:hlinkClick r:id="rId3"/>
              </a:rPr>
              <a:t>Nebraska Mathematics </a:t>
            </a:r>
            <a:r>
              <a:rPr lang="en-US" sz="4000" dirty="0">
                <a:effectLst>
                  <a:outerShdw blurRad="38100" dist="38100" dir="2700000" algn="tl">
                    <a:srgbClr val="DDDDDD"/>
                  </a:outerShdw>
                </a:effectLst>
                <a:latin typeface="Calibri" charset="0"/>
                <a:hlinkClick r:id="rId3"/>
              </a:rPr>
              <a:t>Standards</a:t>
            </a:r>
            <a:endParaRPr lang="en-US" sz="4000" dirty="0">
              <a:effectLst>
                <a:outerShdw blurRad="38100" dist="38100" dir="2700000" algn="tl">
                  <a:srgbClr val="DDDDDD"/>
                </a:outerShdw>
              </a:effectLst>
              <a:latin typeface="Calibri" charset="0"/>
            </a:endParaRPr>
          </a:p>
        </p:txBody>
      </p:sp>
      <p:sp>
        <p:nvSpPr>
          <p:cNvPr id="19" name="Slide Number Placeholder 18"/>
          <p:cNvSpPr>
            <a:spLocks noGrp="1"/>
          </p:cNvSpPr>
          <p:nvPr>
            <p:ph type="sldNum" sz="quarter" idx="12"/>
          </p:nvPr>
        </p:nvSpPr>
        <p:spPr/>
        <p:txBody>
          <a:bodyPr/>
          <a:lstStyle/>
          <a:p>
            <a:fld id="{9788D4CF-C8AC-4531-9F48-3B36099211B6}" type="slidenum">
              <a:rPr lang="en-US" smtClean="0"/>
              <a:pPr/>
              <a:t>7</a:t>
            </a:fld>
            <a:endParaRPr lang="en-US" dirty="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4" name="Rectangle 1"/>
          <p:cNvSpPr>
            <a:spLocks noChangeArrowheads="1"/>
          </p:cNvSpPr>
          <p:nvPr/>
        </p:nvSpPr>
        <p:spPr bwMode="auto">
          <a:xfrm>
            <a:off x="0" y="215206"/>
            <a:ext cx="9220200" cy="1200328"/>
          </a:xfrm>
          <a:prstGeom prst="rect">
            <a:avLst/>
          </a:prstGeom>
          <a:noFill/>
          <a:ln w="9525">
            <a:noFill/>
            <a:miter lim="800000"/>
            <a:headEnd/>
            <a:tailEnd/>
          </a:ln>
        </p:spPr>
        <p:txBody>
          <a:bodyPr wrap="square" anchor="ctr">
            <a:prstTxWarp prst="textNoShape">
              <a:avLst/>
            </a:prstTxWarp>
            <a:spAutoFit/>
          </a:bodyPr>
          <a:lstStyle/>
          <a:p>
            <a:pPr marL="395288" indent="-395288">
              <a:defRPr/>
            </a:pPr>
            <a:r>
              <a:rPr lang="en-US" sz="2400" b="1" dirty="0">
                <a:effectLst>
                  <a:outerShdw blurRad="38100" dist="38100" dir="2700000" algn="tl">
                    <a:srgbClr val="DDDDDD"/>
                  </a:outerShdw>
                </a:effectLst>
                <a:ea typeface="Calibri" charset="0"/>
                <a:cs typeface="Times New Roman" charset="0"/>
              </a:rPr>
              <a:t>    K-12 Comprehensive Content Standard in each section reflects the broad learning standards for students related to mathematics.</a:t>
            </a:r>
          </a:p>
        </p:txBody>
      </p:sp>
      <p:graphicFrame>
        <p:nvGraphicFramePr>
          <p:cNvPr id="5" name="Table 4"/>
          <p:cNvGraphicFramePr>
            <a:graphicFrameLocks noGrp="1"/>
          </p:cNvGraphicFramePr>
          <p:nvPr/>
        </p:nvGraphicFramePr>
        <p:xfrm>
          <a:off x="685800" y="1752600"/>
          <a:ext cx="7772400" cy="3728719"/>
        </p:xfrm>
        <a:graphic>
          <a:graphicData uri="http://schemas.openxmlformats.org/drawingml/2006/table">
            <a:tbl>
              <a:tblPr/>
              <a:tblGrid>
                <a:gridCol w="7772400"/>
              </a:tblGrid>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latin typeface="Calibri" charset="0"/>
                          <a:ea typeface="Arial" charset="0"/>
                          <a:cs typeface="Arial" charset="0"/>
                        </a:rPr>
                        <a:t>NUMBER SENSE CONCEPTS: </a:t>
                      </a:r>
                      <a:r>
                        <a:rPr kumimoji="0" lang="en-US" sz="1800" b="0" i="0" u="none" strike="noStrike" cap="none" normalizeH="0" baseline="0">
                          <a:ln>
                            <a:noFill/>
                          </a:ln>
                          <a:solidFill>
                            <a:schemeClr val="tx1"/>
                          </a:solidFill>
                          <a:effectLst/>
                          <a:latin typeface="Calibri" charset="0"/>
                          <a:ea typeface="Arial" charset="0"/>
                          <a:cs typeface="Arial" charset="0"/>
                        </a:rPr>
                        <a:t>Students will communicate number sense concepts using multiple representations to reason, solve problems, and make connections within mathematics and across disciplines.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FF66"/>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rgbClr val="000000"/>
                          </a:solidFill>
                          <a:effectLst/>
                          <a:latin typeface="Calibri" charset="0"/>
                          <a:ea typeface="Arial" charset="0"/>
                          <a:cs typeface="Arial" charset="0"/>
                        </a:rPr>
                        <a:t>GEOMETRIC/MEASUREMENT CONCEPTS</a:t>
                      </a:r>
                      <a:r>
                        <a:rPr kumimoji="0" lang="en-US" sz="1800" b="0" i="0" u="none" strike="noStrike" cap="none" normalizeH="0" baseline="0" dirty="0">
                          <a:ln>
                            <a:noFill/>
                          </a:ln>
                          <a:solidFill>
                            <a:srgbClr val="000000"/>
                          </a:solidFill>
                          <a:effectLst/>
                          <a:latin typeface="Calibri" charset="0"/>
                          <a:ea typeface="Arial" charset="0"/>
                          <a:cs typeface="Arial" charset="0"/>
                        </a:rPr>
                        <a:t>: Students will communicate geometric concepts and measurement concepts using multiple representations to reason, solve problems, and make connections within mathematics and across disciplines.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99CCFF"/>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rgbClr val="000000"/>
                          </a:solidFill>
                          <a:effectLst/>
                          <a:latin typeface="Calibri" charset="0"/>
                          <a:ea typeface="Arial" charset="0"/>
                          <a:cs typeface="Arial" charset="0"/>
                        </a:rPr>
                        <a:t>ALGEBRAIC CONCEPTS: </a:t>
                      </a:r>
                      <a:r>
                        <a:rPr kumimoji="0" lang="en-US" sz="1800" b="0" i="0" u="none" strike="noStrike" cap="none" normalizeH="0" baseline="0">
                          <a:ln>
                            <a:noFill/>
                          </a:ln>
                          <a:solidFill>
                            <a:srgbClr val="000000"/>
                          </a:solidFill>
                          <a:effectLst/>
                          <a:latin typeface="Calibri" charset="0"/>
                          <a:ea typeface="Arial" charset="0"/>
                          <a:cs typeface="Arial" charset="0"/>
                        </a:rPr>
                        <a:t>Students will communicate algebraic concepts using multiple representations to reason, solve problems, and make connections within mathematics and across disciplines.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92D050"/>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rgbClr val="000000"/>
                          </a:solidFill>
                          <a:effectLst/>
                          <a:latin typeface="Calibri" charset="0"/>
                          <a:ea typeface="Arial" charset="0"/>
                          <a:cs typeface="Arial" charset="0"/>
                        </a:rPr>
                        <a:t>DATA ANALYSIS/PROBABILITY CONCEPTS:</a:t>
                      </a:r>
                      <a:r>
                        <a:rPr kumimoji="0" lang="en-US" sz="1800" b="0" i="0" u="none" strike="noStrike" cap="none" normalizeH="0" baseline="0" dirty="0">
                          <a:ln>
                            <a:noFill/>
                          </a:ln>
                          <a:solidFill>
                            <a:srgbClr val="000000"/>
                          </a:solidFill>
                          <a:effectLst/>
                          <a:latin typeface="Calibri" charset="0"/>
                          <a:ea typeface="Arial" charset="0"/>
                          <a:cs typeface="Arial" charset="0"/>
                        </a:rPr>
                        <a:t> Students will communicate data analysis/probability concepts using multiple representations to reason, solve problems, and make connections within mathematics and across disciplines.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A7A7FF"/>
                    </a:solidFill>
                  </a:tcPr>
                </a:tc>
              </a:tr>
            </a:tbl>
          </a:graphicData>
        </a:graphic>
      </p:graphicFrame>
      <p:sp>
        <p:nvSpPr>
          <p:cNvPr id="6" name="Slide Number Placeholder 5"/>
          <p:cNvSpPr>
            <a:spLocks noGrp="1"/>
          </p:cNvSpPr>
          <p:nvPr>
            <p:ph type="sldNum" sz="quarter" idx="12"/>
          </p:nvPr>
        </p:nvSpPr>
        <p:spPr/>
        <p:txBody>
          <a:bodyPr/>
          <a:lstStyle/>
          <a:p>
            <a:fld id="{9788D4CF-C8AC-4531-9F48-3B36099211B6}" type="slidenum">
              <a:rPr lang="en-US" smtClean="0"/>
              <a:pPr/>
              <a:t>8</a:t>
            </a:fld>
            <a:endParaRPr lang="en-US" dirty="0"/>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5" name="Diagram 4"/>
          <p:cNvGraphicFramePr/>
          <p:nvPr/>
        </p:nvGraphicFramePr>
        <p:xfrm>
          <a:off x="0" y="0"/>
          <a:ext cx="9144000" cy="6858000"/>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2"/>
          </p:nvPr>
        </p:nvSpPr>
        <p:spPr/>
        <p:txBody>
          <a:bodyPr/>
          <a:lstStyle/>
          <a:p>
            <a:fld id="{9788D4CF-C8AC-4531-9F48-3B36099211B6}" type="slidenum">
              <a:rPr lang="en-US" smtClean="0"/>
              <a:pPr/>
              <a:t>9</a:t>
            </a:fld>
            <a:endParaRPr lang="en-US" dirty="0"/>
          </a:p>
        </p:txBody>
      </p:sp>
    </p:spTree>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ustom 1">
      <a:dk1>
        <a:sysClr val="windowText" lastClr="000000"/>
      </a:dk1>
      <a:lt1>
        <a:sysClr val="window" lastClr="FFFFFF"/>
      </a:lt1>
      <a:dk2>
        <a:srgbClr val="464646"/>
      </a:dk2>
      <a:lt2>
        <a:srgbClr val="DEF5FA"/>
      </a:lt2>
      <a:accent1>
        <a:srgbClr val="C00000"/>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4354</TotalTime>
  <Words>2670</Words>
  <Application>Microsoft Macintosh PowerPoint</Application>
  <PresentationFormat>On-screen Show (4:3)</PresentationFormat>
  <Paragraphs>482</Paragraphs>
  <Slides>59</Slides>
  <Notes>40</Notes>
  <HiddenSlides>0</HiddenSlides>
  <MMClips>0</MMClips>
  <ScaleCrop>false</ScaleCrop>
  <HeadingPairs>
    <vt:vector size="6" baseType="variant">
      <vt:variant>
        <vt:lpstr>Design Template</vt:lpstr>
      </vt:variant>
      <vt:variant>
        <vt:i4>1</vt:i4>
      </vt:variant>
      <vt:variant>
        <vt:lpstr>Embedded OLE Servers</vt:lpstr>
      </vt:variant>
      <vt:variant>
        <vt:i4>0</vt:i4>
      </vt:variant>
      <vt:variant>
        <vt:lpstr>Slide Titles</vt:lpstr>
      </vt:variant>
      <vt:variant>
        <vt:i4>59</vt:i4>
      </vt:variant>
    </vt:vector>
  </HeadingPairs>
  <TitlesOfParts>
    <vt:vector size="60" baseType="lpstr">
      <vt:lpstr>Concourse</vt:lpstr>
      <vt:lpstr>Slide 1</vt:lpstr>
      <vt:lpstr>Slide 2</vt:lpstr>
      <vt:lpstr>Holiday Break… in Numbers!</vt:lpstr>
      <vt:lpstr>Slide 4</vt:lpstr>
      <vt:lpstr>Slide 5</vt:lpstr>
      <vt:lpstr>Slide 6</vt:lpstr>
      <vt:lpstr>Slide 7</vt:lpstr>
      <vt:lpstr>Slide 8</vt:lpstr>
      <vt:lpstr>Slide 9</vt:lpstr>
      <vt:lpstr>Tiers of Specificity</vt:lpstr>
      <vt:lpstr>Standards Numbering System</vt:lpstr>
      <vt:lpstr>Slide 12</vt:lpstr>
      <vt:lpstr>Standards Instructional Tool (SIT)</vt:lpstr>
      <vt:lpstr>SIT/Glossary Scavenger Hunt</vt:lpstr>
      <vt:lpstr>Slide 15</vt:lpstr>
      <vt:lpstr>Slide 16</vt:lpstr>
      <vt:lpstr>Slide 17</vt:lpstr>
      <vt:lpstr>Slide 18</vt:lpstr>
      <vt:lpstr>Table of Specifications</vt:lpstr>
      <vt:lpstr>Webb’s Depth of Knowledge</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Use the Reports Interpretive Guide!</vt:lpstr>
      <vt:lpstr>Slide 38</vt:lpstr>
      <vt:lpstr>Slide 39</vt:lpstr>
      <vt:lpstr>Slide 40</vt:lpstr>
      <vt:lpstr>Slide 41</vt:lpstr>
      <vt:lpstr>Slide 42</vt:lpstr>
      <vt:lpstr>Slide 43</vt:lpstr>
      <vt:lpstr>Slide 44</vt:lpstr>
      <vt:lpstr>Slide 45</vt:lpstr>
      <vt:lpstr>Use NeSA Data to inform . . . </vt:lpstr>
      <vt:lpstr>Use NeSA Data to inform . . . </vt:lpstr>
      <vt:lpstr>NeSA Crosswalk</vt:lpstr>
      <vt:lpstr>Slide 49</vt:lpstr>
      <vt:lpstr>NCTM- Supporting NeSA Math</vt:lpstr>
      <vt:lpstr>       Use NeSA Data to inform . . . </vt:lpstr>
      <vt:lpstr>Slide 52</vt:lpstr>
      <vt:lpstr>Slide 53</vt:lpstr>
      <vt:lpstr>Slide 54</vt:lpstr>
      <vt:lpstr>Slide 55</vt:lpstr>
      <vt:lpstr>Slide 56</vt:lpstr>
      <vt:lpstr>Slide 57</vt:lpstr>
      <vt:lpstr>Keep Informed</vt:lpstr>
      <vt:lpstr>Slide 59</vt:lpstr>
    </vt:vector>
  </TitlesOfParts>
  <Company>Nebraska Department of Education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Nebraska State Accountability</dc:title>
  <dc:creator>jhoegh</dc:creator>
  <cp:lastModifiedBy>Debbie Schraeder</cp:lastModifiedBy>
  <cp:revision>182</cp:revision>
  <cp:lastPrinted>2012-01-08T20:30:05Z</cp:lastPrinted>
  <dcterms:created xsi:type="dcterms:W3CDTF">2012-01-08T20:27:42Z</dcterms:created>
  <dcterms:modified xsi:type="dcterms:W3CDTF">2012-01-08T20:30:10Z</dcterms:modified>
</cp:coreProperties>
</file>